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</p:sldIdLst>
  <p:sldSz cx="10058400" cy="12801600"/>
  <p:notesSz cx="6858000" cy="9144000"/>
  <p:embeddedFontLst>
    <p:embeddedFont>
      <p:font typeface="Playlist Script" charset="1" panose="00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Open Sans Light" charset="1" panose="020B0306030504020204"/>
      <p:regular r:id="rId11"/>
    </p:embeddedFont>
    <p:embeddedFont>
      <p:font typeface="Open Sans Light Bold" charset="1" panose="020B0806030504020204"/>
      <p:regular r:id="rId12"/>
    </p:embeddedFont>
    <p:embeddedFont>
      <p:font typeface="Open Sans Light Italics" charset="1" panose="020B0306030504020204"/>
      <p:regular r:id="rId13"/>
    </p:embeddedFont>
    <p:embeddedFont>
      <p:font typeface="Open Sans Light Bold Italics" charset="1" panose="020B0806030504020204"/>
      <p:regular r:id="rId14"/>
    </p:embeddedFont>
    <p:embeddedFont>
      <p:font typeface="Open Sans" charset="1" panose="020B0606030504020204"/>
      <p:regular r:id="rId15"/>
    </p:embeddedFont>
    <p:embeddedFont>
      <p:font typeface="Open Sans Bold" charset="1" panose="020B0806030504020204"/>
      <p:regular r:id="rId16"/>
    </p:embeddedFont>
    <p:embeddedFont>
      <p:font typeface="Open Sans Italics" charset="1" panose="020B0606030504020204"/>
      <p:regular r:id="rId17"/>
    </p:embeddedFont>
    <p:embeddedFont>
      <p:font typeface="Open Sans Bold Italics" charset="1" panose="020B0806030504020204"/>
      <p:regular r:id="rId18"/>
    </p:embeddedFont>
    <p:embeddedFont>
      <p:font typeface="Amsterdam One" charset="1" panose="02000500000000000000"/>
      <p:regular r:id="rId19"/>
    </p:embeddedFont>
    <p:embeddedFont>
      <p:font typeface="Amsterdam One Italics" charset="1" panose="02000500000000000000"/>
      <p:regular r:id="rId20"/>
    </p:embeddedFont>
    <p:embeddedFont>
      <p:font typeface="Ananias" charset="1" panose="00000200000000000000"/>
      <p:regular r:id="rId21"/>
    </p:embeddedFont>
    <p:embeddedFont>
      <p:font typeface="Ananias Bold" charset="1" panose="0000050000000000000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5.png" Type="http://schemas.openxmlformats.org/officeDocument/2006/relationships/image"/><Relationship Id="rId5" Target="../media/image16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11" Target="../media/image28.svg" Type="http://schemas.openxmlformats.org/officeDocument/2006/relationships/image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23.png" Type="http://schemas.openxmlformats.org/officeDocument/2006/relationships/image"/><Relationship Id="rId7" Target="../media/image24.svg" Type="http://schemas.openxmlformats.org/officeDocument/2006/relationships/image"/><Relationship Id="rId8" Target="../media/image25.png" Type="http://schemas.openxmlformats.org/officeDocument/2006/relationships/image"/><Relationship Id="rId9" Target="../media/image26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32776" y="7294850"/>
            <a:ext cx="8696104" cy="6020905"/>
            <a:chOff x="0" y="0"/>
            <a:chExt cx="11594805" cy="8027873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true" rot="-2935024">
              <a:off x="6254864" y="3136914"/>
              <a:ext cx="4740581" cy="3746588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-2221476">
              <a:off x="478629" y="505231"/>
              <a:ext cx="2489462" cy="2423270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1854791">
              <a:off x="811593" y="2577487"/>
              <a:ext cx="5835518" cy="3471326"/>
            </a:xfrm>
            <a:prstGeom prst="rect">
              <a:avLst/>
            </a:prstGeom>
          </p:spPr>
        </p:pic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true" rot="-2044065">
            <a:off x="8655233" y="1454010"/>
            <a:ext cx="1787741" cy="185606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true" rot="3365286">
            <a:off x="7689039" y="-12416"/>
            <a:ext cx="1787741" cy="185606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true" flipV="true" rot="-1402763">
            <a:off x="6434248" y="1788765"/>
            <a:ext cx="3709069" cy="137783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true" flipV="true" rot="4820788">
            <a:off x="5942399" y="8682533"/>
            <a:ext cx="6345925" cy="2357359"/>
          </a:xfrm>
          <a:prstGeom prst="rect">
            <a:avLst/>
          </a:prstGeom>
        </p:spPr>
      </p:pic>
      <p:grpSp>
        <p:nvGrpSpPr>
          <p:cNvPr name="Group 10" id="10"/>
          <p:cNvGrpSpPr/>
          <p:nvPr/>
        </p:nvGrpSpPr>
        <p:grpSpPr>
          <a:xfrm rot="0">
            <a:off x="-1344732" y="-8712"/>
            <a:ext cx="6527018" cy="4566795"/>
            <a:chOff x="0" y="0"/>
            <a:chExt cx="8702691" cy="6089060"/>
          </a:xfrm>
        </p:grpSpPr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1727403" y="0"/>
              <a:ext cx="6975288" cy="5512727"/>
            </a:xfrm>
            <a:prstGeom prst="rect">
              <a:avLst/>
            </a:prstGeom>
          </p:spPr>
        </p:pic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true" rot="9394501">
              <a:off x="147273" y="3584410"/>
              <a:ext cx="4513358" cy="1676604"/>
            </a:xfrm>
            <a:prstGeom prst="rect">
              <a:avLst/>
            </a:prstGeom>
          </p:spPr>
        </p:pic>
      </p:grpSp>
      <p:sp>
        <p:nvSpPr>
          <p:cNvPr name="TextBox 13" id="13"/>
          <p:cNvSpPr txBox="true"/>
          <p:nvPr/>
        </p:nvSpPr>
        <p:spPr>
          <a:xfrm rot="0">
            <a:off x="3553638" y="6656870"/>
            <a:ext cx="3624262" cy="11521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71"/>
              </a:lnSpc>
              <a:spcBef>
                <a:spcPct val="0"/>
              </a:spcBef>
            </a:pPr>
            <a:r>
              <a:rPr lang="en-US" spc="230" sz="6765">
                <a:solidFill>
                  <a:srgbClr val="000000"/>
                </a:solidFill>
                <a:latin typeface="Amsterdam One"/>
              </a:rPr>
              <a:t>I worked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1803293" y="4066678"/>
            <a:ext cx="6757988" cy="4937697"/>
            <a:chOff x="0" y="0"/>
            <a:chExt cx="9010650" cy="6583597"/>
          </a:xfrm>
        </p:grpSpPr>
        <p:sp>
          <p:nvSpPr>
            <p:cNvPr name="TextBox 15" id="15"/>
            <p:cNvSpPr txBox="true"/>
            <p:nvPr/>
          </p:nvSpPr>
          <p:spPr>
            <a:xfrm rot="0">
              <a:off x="0" y="-123825"/>
              <a:ext cx="9010650" cy="147289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9331"/>
                </a:lnSpc>
                <a:spcBef>
                  <a:spcPct val="0"/>
                </a:spcBef>
              </a:pPr>
              <a:r>
                <a:rPr lang="en-US" spc="226" sz="6665">
                  <a:solidFill>
                    <a:srgbClr val="000000"/>
                  </a:solidFill>
                  <a:latin typeface="Amsterdam One"/>
                </a:rPr>
                <a:t>“I never dreamed</a:t>
              </a: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852488" y="2246674"/>
              <a:ext cx="7331075" cy="7859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5198"/>
                </a:lnSpc>
              </a:pPr>
              <a:r>
                <a:rPr lang="en-US" spc="641" sz="3465">
                  <a:solidFill>
                    <a:srgbClr val="000000"/>
                  </a:solidFill>
                  <a:latin typeface="Ananias"/>
                </a:rPr>
                <a:t>ABOUT SUCCESS.</a:t>
              </a: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3174286" y="5831010"/>
              <a:ext cx="2662079" cy="75258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4851"/>
                </a:lnSpc>
                <a:spcBef>
                  <a:spcPct val="0"/>
                </a:spcBef>
              </a:pPr>
              <a:r>
                <a:rPr lang="en-US" spc="117" sz="3465">
                  <a:solidFill>
                    <a:srgbClr val="000000"/>
                  </a:solidFill>
                  <a:latin typeface="Ananias"/>
                </a:rPr>
                <a:t>for it.”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5986732" y="8701744"/>
            <a:ext cx="7055253" cy="92359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-2451098" y="2764789"/>
            <a:ext cx="6214626" cy="81355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6307294" y="792996"/>
            <a:ext cx="3624985" cy="3712741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74651">
            <a:off x="320407" y="8650509"/>
            <a:ext cx="3107136" cy="3182355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668508" y="3038378"/>
            <a:ext cx="6518237" cy="976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44"/>
              </a:lnSpc>
              <a:spcBef>
                <a:spcPct val="0"/>
              </a:spcBef>
            </a:pPr>
            <a:r>
              <a:rPr lang="en-US" sz="5746">
                <a:solidFill>
                  <a:srgbClr val="000000"/>
                </a:solidFill>
                <a:latin typeface="Amsterdam One"/>
              </a:rPr>
              <a:t>"Success is not final;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699843" y="4928584"/>
            <a:ext cx="6455568" cy="6953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18"/>
              </a:lnSpc>
              <a:spcBef>
                <a:spcPct val="0"/>
              </a:spcBef>
            </a:pPr>
            <a:r>
              <a:rPr lang="en-US" sz="4013">
                <a:solidFill>
                  <a:srgbClr val="000000"/>
                </a:solidFill>
                <a:latin typeface="Ananias"/>
              </a:rPr>
              <a:t>failure is not fatal: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97633" y="6061185"/>
            <a:ext cx="8229861" cy="9959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20"/>
              </a:lnSpc>
              <a:spcBef>
                <a:spcPct val="0"/>
              </a:spcBef>
            </a:pPr>
            <a:r>
              <a:rPr lang="en-US" sz="5800">
                <a:solidFill>
                  <a:srgbClr val="000000"/>
                </a:solidFill>
                <a:latin typeface="Amsterdam One"/>
              </a:rPr>
              <a:t>It is the courage to continue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199156" y="7987311"/>
            <a:ext cx="4366974" cy="6666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46"/>
              </a:lnSpc>
              <a:spcBef>
                <a:spcPct val="0"/>
              </a:spcBef>
            </a:pPr>
            <a:r>
              <a:rPr lang="en-US" sz="3961">
                <a:solidFill>
                  <a:srgbClr val="000000"/>
                </a:solidFill>
                <a:latin typeface="Ananias"/>
              </a:rPr>
              <a:t>that counts."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0358" y="57150"/>
            <a:ext cx="4621657" cy="5177009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5387921" y="7738683"/>
            <a:ext cx="4621657" cy="517700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353903">
            <a:off x="5774088" y="-199433"/>
            <a:ext cx="3992740" cy="447251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46096">
            <a:off x="451819" y="8642607"/>
            <a:ext cx="3992740" cy="4472519"/>
          </a:xfrm>
          <a:prstGeom prst="rect">
            <a:avLst/>
          </a:prstGeom>
        </p:spPr>
      </p:pic>
      <p:grpSp>
        <p:nvGrpSpPr>
          <p:cNvPr name="Group 6" id="6"/>
          <p:cNvGrpSpPr/>
          <p:nvPr/>
        </p:nvGrpSpPr>
        <p:grpSpPr>
          <a:xfrm rot="0">
            <a:off x="1525112" y="1543550"/>
            <a:ext cx="7302612" cy="9350743"/>
            <a:chOff x="0" y="0"/>
            <a:chExt cx="2103473" cy="2693424"/>
          </a:xfrm>
        </p:grpSpPr>
        <p:sp>
          <p:nvSpPr>
            <p:cNvPr name="Freeform 7" id="7"/>
            <p:cNvSpPr/>
            <p:nvPr/>
          </p:nvSpPr>
          <p:spPr>
            <a:xfrm>
              <a:off x="0" y="0"/>
              <a:ext cx="2103473" cy="2693424"/>
            </a:xfrm>
            <a:custGeom>
              <a:avLst/>
              <a:gdLst/>
              <a:ahLst/>
              <a:cxnLst/>
              <a:rect r="r" b="b" t="t" l="l"/>
              <a:pathLst>
                <a:path h="2693424" w="2103473">
                  <a:moveTo>
                    <a:pt x="0" y="0"/>
                  </a:moveTo>
                  <a:lnTo>
                    <a:pt x="2103473" y="0"/>
                  </a:lnTo>
                  <a:lnTo>
                    <a:pt x="2103473" y="2693424"/>
                  </a:lnTo>
                  <a:lnTo>
                    <a:pt x="0" y="269342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6087" lIns="36087" bIns="36087" rIns="36087"/>
            <a:lstStyle/>
            <a:p>
              <a:pPr algn="ctr">
                <a:lnSpc>
                  <a:spcPts val="1889"/>
                </a:lnSpc>
                <a:spcBef>
                  <a:spcPct val="0"/>
                </a:spcBef>
              </a:pP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58710" y="241366"/>
            <a:ext cx="4813289" cy="539166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5405357" y="7339808"/>
            <a:ext cx="4813289" cy="5391668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353903">
            <a:off x="5782846" y="13649"/>
            <a:ext cx="4158294" cy="4657967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46096">
            <a:off x="277506" y="8244076"/>
            <a:ext cx="4158294" cy="4657967"/>
          </a:xfrm>
          <a:prstGeom prst="rect">
            <a:avLst/>
          </a:prstGeom>
        </p:spPr>
      </p:pic>
      <p:grpSp>
        <p:nvGrpSpPr>
          <p:cNvPr name="Group 13" id="13"/>
          <p:cNvGrpSpPr/>
          <p:nvPr/>
        </p:nvGrpSpPr>
        <p:grpSpPr>
          <a:xfrm rot="0">
            <a:off x="1736615" y="2036826"/>
            <a:ext cx="7302612" cy="9350743"/>
            <a:chOff x="0" y="0"/>
            <a:chExt cx="2103473" cy="2693424"/>
          </a:xfrm>
        </p:grpSpPr>
        <p:sp>
          <p:nvSpPr>
            <p:cNvPr name="Freeform 14" id="14"/>
            <p:cNvSpPr/>
            <p:nvPr/>
          </p:nvSpPr>
          <p:spPr>
            <a:xfrm>
              <a:off x="0" y="0"/>
              <a:ext cx="2103473" cy="2693424"/>
            </a:xfrm>
            <a:custGeom>
              <a:avLst/>
              <a:gdLst/>
              <a:ahLst/>
              <a:cxnLst/>
              <a:rect r="r" b="b" t="t" l="l"/>
              <a:pathLst>
                <a:path h="2693424" w="2103473">
                  <a:moveTo>
                    <a:pt x="0" y="0"/>
                  </a:moveTo>
                  <a:lnTo>
                    <a:pt x="2103473" y="0"/>
                  </a:lnTo>
                  <a:lnTo>
                    <a:pt x="2103473" y="2693424"/>
                  </a:lnTo>
                  <a:lnTo>
                    <a:pt x="0" y="269342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6087" lIns="36087" bIns="36087" rIns="36087"/>
            <a:lstStyle/>
            <a:p>
              <a:pPr algn="ctr">
                <a:lnSpc>
                  <a:spcPts val="188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525112" y="8797133"/>
            <a:ext cx="7302612" cy="5138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26"/>
              </a:lnSpc>
            </a:pPr>
            <a:r>
              <a:rPr lang="en-US" sz="3019">
                <a:solidFill>
                  <a:srgbClr val="000000"/>
                </a:solidFill>
                <a:latin typeface="Open Sans Bold"/>
              </a:rPr>
              <a:t>Walliam words worth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743547" y="2699217"/>
            <a:ext cx="7295681" cy="1248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93"/>
              </a:lnSpc>
            </a:pPr>
            <a:r>
              <a:rPr lang="en-US" spc="1030" sz="7209">
                <a:solidFill>
                  <a:srgbClr val="000000"/>
                </a:solidFill>
                <a:latin typeface="Playlist Script"/>
              </a:rPr>
              <a:t>Imagery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064319" y="4718842"/>
            <a:ext cx="6710880" cy="33067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5"/>
              </a:lnSpc>
            </a:pPr>
            <a:r>
              <a:rPr lang="en-US" sz="3125">
                <a:solidFill>
                  <a:srgbClr val="000000"/>
                </a:solidFill>
                <a:latin typeface="Open Sans"/>
              </a:rPr>
              <a:t>I wandered lonely as a could</a:t>
            </a:r>
          </a:p>
          <a:p>
            <a:pPr algn="ctr">
              <a:lnSpc>
                <a:spcPts val="4375"/>
              </a:lnSpc>
            </a:pPr>
            <a:r>
              <a:rPr lang="en-US" sz="3125">
                <a:solidFill>
                  <a:srgbClr val="000000"/>
                </a:solidFill>
                <a:latin typeface="Open Sans"/>
              </a:rPr>
              <a:t> that floats hight o,er vales and hills</a:t>
            </a:r>
          </a:p>
          <a:p>
            <a:pPr algn="ctr">
              <a:lnSpc>
                <a:spcPts val="4375"/>
              </a:lnSpc>
            </a:pPr>
            <a:r>
              <a:rPr lang="en-US" sz="3125">
                <a:solidFill>
                  <a:srgbClr val="000000"/>
                </a:solidFill>
                <a:latin typeface="Open Sans"/>
              </a:rPr>
              <a:t>,when all the onces i saw a crowd,</a:t>
            </a:r>
          </a:p>
          <a:p>
            <a:pPr algn="ctr">
              <a:lnSpc>
                <a:spcPts val="4375"/>
              </a:lnSpc>
            </a:pPr>
            <a:r>
              <a:rPr lang="en-US" sz="3125">
                <a:solidFill>
                  <a:srgbClr val="000000"/>
                </a:solidFill>
                <a:latin typeface="Open Sans"/>
              </a:rPr>
              <a:t>A host, of golden dsffodlis ,besides</a:t>
            </a:r>
          </a:p>
          <a:p>
            <a:pPr algn="ctr">
              <a:lnSpc>
                <a:spcPts val="4375"/>
              </a:lnSpc>
            </a:pPr>
            <a:r>
              <a:rPr lang="en-US" sz="3125">
                <a:solidFill>
                  <a:srgbClr val="000000"/>
                </a:solidFill>
                <a:latin typeface="Open Sans"/>
              </a:rPr>
              <a:t> the lake beneath the trees  fluttering and dancing in the brezee.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227271">
            <a:off x="2768692" y="43467"/>
            <a:ext cx="4482243" cy="424590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501612">
            <a:off x="2871291" y="10112825"/>
            <a:ext cx="2485164" cy="235412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4074576">
            <a:off x="7666527" y="5368080"/>
            <a:ext cx="2485164" cy="235412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72380">
            <a:off x="-107260" y="5781634"/>
            <a:ext cx="2063081" cy="1954301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true" rot="8982654">
            <a:off x="554965" y="577033"/>
            <a:ext cx="1620529" cy="2811643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true" rot="-734857">
            <a:off x="794883" y="9523074"/>
            <a:ext cx="1655937" cy="2873077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true" rot="-7742485">
            <a:off x="7626603" y="2690623"/>
            <a:ext cx="1690102" cy="2932354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062107">
            <a:off x="7369489" y="9161217"/>
            <a:ext cx="2204329" cy="296425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619597">
            <a:off x="492380" y="6965616"/>
            <a:ext cx="2286961" cy="3075375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829068">
            <a:off x="261940" y="3358669"/>
            <a:ext cx="2069785" cy="278333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695324">
            <a:off x="5299024" y="9601686"/>
            <a:ext cx="2401570" cy="2746078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48964">
            <a:off x="7336131" y="422072"/>
            <a:ext cx="2454925" cy="2807087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535817">
            <a:off x="7793747" y="7839388"/>
            <a:ext cx="1804617" cy="2266071"/>
          </a:xfrm>
          <a:prstGeom prst="rect">
            <a:avLst/>
          </a:prstGeom>
        </p:spPr>
      </p:pic>
      <p:grpSp>
        <p:nvGrpSpPr>
          <p:cNvPr name="Group 15" id="15"/>
          <p:cNvGrpSpPr/>
          <p:nvPr/>
        </p:nvGrpSpPr>
        <p:grpSpPr>
          <a:xfrm rot="0">
            <a:off x="1622852" y="2676983"/>
            <a:ext cx="6596884" cy="8163604"/>
            <a:chOff x="0" y="0"/>
            <a:chExt cx="2736933" cy="3386938"/>
          </a:xfrm>
        </p:grpSpPr>
        <p:sp>
          <p:nvSpPr>
            <p:cNvPr name="Freeform 16" id="16"/>
            <p:cNvSpPr/>
            <p:nvPr/>
          </p:nvSpPr>
          <p:spPr>
            <a:xfrm>
              <a:off x="0" y="0"/>
              <a:ext cx="2736933" cy="3386939"/>
            </a:xfrm>
            <a:custGeom>
              <a:avLst/>
              <a:gdLst/>
              <a:ahLst/>
              <a:cxnLst/>
              <a:rect r="r" b="b" t="t" l="l"/>
              <a:pathLst>
                <a:path h="3386939" w="2736933">
                  <a:moveTo>
                    <a:pt x="0" y="0"/>
                  </a:moveTo>
                  <a:lnTo>
                    <a:pt x="2736933" y="0"/>
                  </a:lnTo>
                  <a:lnTo>
                    <a:pt x="2736933" y="3386939"/>
                  </a:lnTo>
                  <a:lnTo>
                    <a:pt x="0" y="338693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35093" lIns="35093" bIns="35093" rIns="35093"/>
            <a:lstStyle/>
            <a:p>
              <a:pPr algn="ctr">
                <a:lnSpc>
                  <a:spcPts val="1837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622852" y="5464321"/>
            <a:ext cx="6596884" cy="2601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53"/>
              </a:lnSpc>
              <a:spcBef>
                <a:spcPct val="0"/>
              </a:spcBef>
            </a:pPr>
            <a:r>
              <a:rPr lang="en-US" sz="2966">
                <a:solidFill>
                  <a:srgbClr val="000000"/>
                </a:solidFill>
                <a:latin typeface="Open Sans"/>
              </a:rPr>
              <a:t>“It is only when we take </a:t>
            </a:r>
          </a:p>
          <a:p>
            <a:pPr algn="ctr">
              <a:lnSpc>
                <a:spcPts val="4153"/>
              </a:lnSpc>
              <a:spcBef>
                <a:spcPct val="0"/>
              </a:spcBef>
            </a:pPr>
            <a:r>
              <a:rPr lang="en-US" sz="2966">
                <a:solidFill>
                  <a:srgbClr val="000000"/>
                </a:solidFill>
                <a:latin typeface="Open Sans"/>
              </a:rPr>
              <a:t>chances, when our lives improve. </a:t>
            </a:r>
          </a:p>
          <a:p>
            <a:pPr algn="ctr">
              <a:lnSpc>
                <a:spcPts val="4153"/>
              </a:lnSpc>
              <a:spcBef>
                <a:spcPct val="0"/>
              </a:spcBef>
            </a:pPr>
            <a:r>
              <a:rPr lang="en-US" sz="2966">
                <a:solidFill>
                  <a:srgbClr val="000000"/>
                </a:solidFill>
                <a:latin typeface="Open Sans"/>
              </a:rPr>
              <a:t>he initial and the most difficult </a:t>
            </a:r>
          </a:p>
          <a:p>
            <a:pPr algn="ctr">
              <a:lnSpc>
                <a:spcPts val="4153"/>
              </a:lnSpc>
              <a:spcBef>
                <a:spcPct val="0"/>
              </a:spcBef>
            </a:pPr>
            <a:r>
              <a:rPr lang="en-US" sz="2966">
                <a:solidFill>
                  <a:srgbClr val="000000"/>
                </a:solidFill>
                <a:latin typeface="Open Sans"/>
              </a:rPr>
              <a:t>risk that we need to take is to become honest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622852" y="8566234"/>
            <a:ext cx="6419845" cy="4709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64"/>
              </a:lnSpc>
              <a:spcBef>
                <a:spcPct val="0"/>
              </a:spcBef>
            </a:pPr>
            <a:r>
              <a:rPr lang="en-US" sz="2831">
                <a:solidFill>
                  <a:srgbClr val="000000"/>
                </a:solidFill>
                <a:latin typeface="Open Sans Bold"/>
              </a:rPr>
              <a:t>Walter Anderson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66902" y="3805463"/>
            <a:ext cx="6931744" cy="1182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0"/>
              </a:lnSpc>
            </a:pPr>
            <a:r>
              <a:rPr lang="en-US" spc="978" sz="6843">
                <a:solidFill>
                  <a:srgbClr val="000000"/>
                </a:solidFill>
                <a:latin typeface="Playlist Script"/>
              </a:rPr>
              <a:t>Symbolism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DAFCKclOsgs</dc:identifier>
  <dcterms:modified xsi:type="dcterms:W3CDTF">2011-08-01T06:04:30Z</dcterms:modified>
  <cp:revision>1</cp:revision>
  <dc:title>1-Classroom Posters - Flower/ Plant(11x14 in)</dc:title>
</cp:coreProperties>
</file>