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 Light" charset="1" panose="020B0306030504020204"/>
      <p:regular r:id="rId10"/>
    </p:embeddedFont>
    <p:embeddedFont>
      <p:font typeface="Open Sans Light Bold" charset="1" panose="020B0806030504020204"/>
      <p:regular r:id="rId11"/>
    </p:embeddedFont>
    <p:embeddedFont>
      <p:font typeface="Open Sans Light Italics" charset="1" panose="020B0306030504020204"/>
      <p:regular r:id="rId12"/>
    </p:embeddedFont>
    <p:embeddedFont>
      <p:font typeface="Open Sans Light Bold Italics" charset="1" panose="020B08060305040202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63586" y="463151"/>
            <a:ext cx="3219217" cy="9157082"/>
            <a:chOff x="0" y="0"/>
            <a:chExt cx="1115128" cy="3171987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1115128" cy="3171987"/>
            </a:xfrm>
            <a:custGeom>
              <a:avLst/>
              <a:gdLst/>
              <a:ahLst/>
              <a:cxnLst/>
              <a:rect r="r" b="b" t="t" l="l"/>
              <a:pathLst>
                <a:path h="3171987" w="1115128">
                  <a:moveTo>
                    <a:pt x="0" y="0"/>
                  </a:moveTo>
                  <a:lnTo>
                    <a:pt x="1115128" y="0"/>
                  </a:lnTo>
                  <a:lnTo>
                    <a:pt x="1115128" y="3171987"/>
                  </a:lnTo>
                  <a:lnTo>
                    <a:pt x="0" y="3171987"/>
                  </a:lnTo>
                  <a:close/>
                </a:path>
              </a:pathLst>
            </a:custGeom>
            <a:solidFill>
              <a:srgbClr val="E8E9E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3886200" y="463151"/>
            <a:ext cx="3219217" cy="9157082"/>
            <a:chOff x="0" y="0"/>
            <a:chExt cx="1115128" cy="3171987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1115128" cy="3171987"/>
            </a:xfrm>
            <a:custGeom>
              <a:avLst/>
              <a:gdLst/>
              <a:ahLst/>
              <a:cxnLst/>
              <a:rect r="r" b="b" t="t" l="l"/>
              <a:pathLst>
                <a:path h="3171987" w="1115128">
                  <a:moveTo>
                    <a:pt x="0" y="0"/>
                  </a:moveTo>
                  <a:lnTo>
                    <a:pt x="1115128" y="0"/>
                  </a:lnTo>
                  <a:lnTo>
                    <a:pt x="1115128" y="3171987"/>
                  </a:lnTo>
                  <a:lnTo>
                    <a:pt x="0" y="3171987"/>
                  </a:lnTo>
                  <a:close/>
                </a:path>
              </a:pathLst>
            </a:custGeom>
            <a:solidFill>
              <a:srgbClr val="E8E9E2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  <a:spcBef>
                  <a:spcPct val="0"/>
                </a:spcBef>
              </a:pPr>
            </a:p>
          </p:txBody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-624314"/>
            <a:ext cx="748155" cy="3189807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-624314"/>
            <a:ext cx="748155" cy="318980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189906"/>
            <a:ext cx="748155" cy="3189807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189906"/>
            <a:ext cx="748155" cy="3189807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1004127"/>
            <a:ext cx="748155" cy="3189807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1004127"/>
            <a:ext cx="748155" cy="3189807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1818348"/>
            <a:ext cx="748155" cy="3189807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1818348"/>
            <a:ext cx="748155" cy="3189807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0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2632568"/>
            <a:ext cx="748155" cy="3189807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10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2632568"/>
            <a:ext cx="748155" cy="3189807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3446789"/>
            <a:ext cx="748155" cy="3189807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3446789"/>
            <a:ext cx="748155" cy="3189807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4261009"/>
            <a:ext cx="748155" cy="3189807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4261009"/>
            <a:ext cx="748155" cy="3189807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5072439"/>
            <a:ext cx="748155" cy="3189807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5072439"/>
            <a:ext cx="748155" cy="3189807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5889451"/>
            <a:ext cx="748155" cy="3189807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5889451"/>
            <a:ext cx="748155" cy="3189807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6703671"/>
            <a:ext cx="748155" cy="3189807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6703671"/>
            <a:ext cx="748155" cy="3189807"/>
          </a:xfrm>
          <a:prstGeom prst="rect">
            <a:avLst/>
          </a:prstGeom>
        </p:spPr>
      </p:pic>
      <p:pic>
        <p:nvPicPr>
          <p:cNvPr name="Picture 28" id="28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1684412" y="7517892"/>
            <a:ext cx="748155" cy="3189807"/>
          </a:xfrm>
          <a:prstGeom prst="rect">
            <a:avLst/>
          </a:prstGeom>
        </p:spPr>
      </p:pic>
      <p:pic>
        <p:nvPicPr>
          <p:cNvPr name="Picture 29" id="29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5107026" y="7517892"/>
            <a:ext cx="748155" cy="318980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DAFCWBUCbWA</dc:identifier>
  <dcterms:modified xsi:type="dcterms:W3CDTF">2011-08-01T06:04:30Z</dcterms:modified>
  <cp:revision>1</cp:revision>
  <dc:title>3-Bulletin Board Borders - Crayons</dc:title>
</cp:coreProperties>
</file>