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</p:sldIdLst>
  <p:sldSz cx="10058400" cy="128016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Bellaboo" charset="1" panose="00000000000000000000"/>
      <p:regular r:id="rId14"/>
    </p:embeddedFont>
    <p:embeddedFont>
      <p:font typeface="Source Sans Pro" charset="1" panose="020B070303040302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114300"/>
            <a:ext cx="10058400" cy="12573000"/>
            <a:chOff x="0" y="0"/>
            <a:chExt cx="2162607" cy="2703259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2162607" cy="2703258"/>
            </a:xfrm>
            <a:custGeom>
              <a:avLst/>
              <a:gdLst/>
              <a:ahLst/>
              <a:cxnLst/>
              <a:rect r="r" b="b" t="t" l="l"/>
              <a:pathLst>
                <a:path h="2703258" w="2162607">
                  <a:moveTo>
                    <a:pt x="0" y="0"/>
                  </a:moveTo>
                  <a:lnTo>
                    <a:pt x="2162607" y="0"/>
                  </a:lnTo>
                  <a:lnTo>
                    <a:pt x="2162607" y="2703258"/>
                  </a:lnTo>
                  <a:lnTo>
                    <a:pt x="0" y="2703258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2140" lIns="52140" bIns="52140" rIns="52140"/>
            <a:lstStyle/>
            <a:p>
              <a:pPr algn="ctr">
                <a:lnSpc>
                  <a:spcPts val="2011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410179" y="448738"/>
            <a:ext cx="4000853" cy="1015216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719069">
            <a:off x="419069" y="1161850"/>
            <a:ext cx="3121200" cy="79200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719069">
            <a:off x="6137890" y="557745"/>
            <a:ext cx="3511724" cy="8911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719069">
            <a:off x="4324147" y="495687"/>
            <a:ext cx="4000853" cy="1015216"/>
          </a:xfrm>
          <a:prstGeom prst="rect">
            <a:avLst/>
          </a:prstGeom>
        </p:spPr>
      </p:pic>
      <p:grpSp>
        <p:nvGrpSpPr>
          <p:cNvPr name="Group 9" id="9"/>
          <p:cNvGrpSpPr/>
          <p:nvPr/>
        </p:nvGrpSpPr>
        <p:grpSpPr>
          <a:xfrm rot="-10800000">
            <a:off x="410179" y="10765039"/>
            <a:ext cx="9249436" cy="1587823"/>
            <a:chOff x="0" y="0"/>
            <a:chExt cx="12332581" cy="2117097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16991" y="70006"/>
              <a:ext cx="5965708" cy="1513798"/>
            </a:xfrm>
            <a:prstGeom prst="rect">
              <a:avLst/>
            </a:prstGeom>
          </p:spPr>
        </p:pic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229298" y="881518"/>
              <a:ext cx="4654049" cy="1180965"/>
            </a:xfrm>
            <a:prstGeom prst="rect">
              <a:avLst/>
            </a:prstGeom>
          </p:spPr>
        </p:pic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7665278" y="881518"/>
              <a:ext cx="4654049" cy="1180965"/>
            </a:xfrm>
            <a:prstGeom prst="rect">
              <a:avLst/>
            </a:prstGeom>
          </p:spPr>
        </p:pic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6016680" y="70006"/>
              <a:ext cx="5965708" cy="1513798"/>
            </a:xfrm>
            <a:prstGeom prst="rect">
              <a:avLst/>
            </a:prstGeom>
          </p:spPr>
        </p:pic>
      </p:grpSp>
      <p:pic>
        <p:nvPicPr>
          <p:cNvPr name="Picture 14" id="1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-216251" y="9267318"/>
            <a:ext cx="2535859" cy="1163894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7556508" y="2101330"/>
            <a:ext cx="2882994" cy="132322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0" y="5448139"/>
            <a:ext cx="10058400" cy="15632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99"/>
              </a:lnSpc>
            </a:pPr>
            <a:r>
              <a:rPr lang="en-US" sz="9142">
                <a:solidFill>
                  <a:srgbClr val="D0A560"/>
                </a:solidFill>
                <a:latin typeface="Bellaboo"/>
              </a:rPr>
              <a:t>Mrs Richards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0" y="3441685"/>
            <a:ext cx="10058400" cy="17277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167"/>
              </a:lnSpc>
            </a:pPr>
            <a:r>
              <a:rPr lang="en-US" sz="10119">
                <a:solidFill>
                  <a:srgbClr val="5CE1E6"/>
                </a:solidFill>
                <a:latin typeface="Source Sans Pro"/>
              </a:rPr>
              <a:t>2</a:t>
            </a:r>
            <a:r>
              <a:rPr lang="en-US" sz="10119">
                <a:solidFill>
                  <a:srgbClr val="233DFF"/>
                </a:solidFill>
                <a:latin typeface="Source Sans Pro"/>
              </a:rPr>
              <a:t>n</a:t>
            </a:r>
            <a:r>
              <a:rPr lang="en-US" sz="10119">
                <a:solidFill>
                  <a:srgbClr val="CB6CE6"/>
                </a:solidFill>
                <a:latin typeface="Source Sans Pro"/>
              </a:rPr>
              <a:t>d</a:t>
            </a:r>
            <a:r>
              <a:rPr lang="en-US" sz="10119">
                <a:solidFill>
                  <a:srgbClr val="5CE1E6"/>
                </a:solidFill>
                <a:latin typeface="Source Sans Pro"/>
              </a:rPr>
              <a:t> </a:t>
            </a:r>
            <a:r>
              <a:rPr lang="en-US" sz="10119">
                <a:solidFill>
                  <a:srgbClr val="D62828"/>
                </a:solidFill>
                <a:latin typeface="Source Sans Pro"/>
              </a:rPr>
              <a:t>G</a:t>
            </a:r>
            <a:r>
              <a:rPr lang="en-US" sz="10119">
                <a:solidFill>
                  <a:srgbClr val="FFA800"/>
                </a:solidFill>
                <a:latin typeface="Source Sans Pro"/>
              </a:rPr>
              <a:t>R</a:t>
            </a:r>
            <a:r>
              <a:rPr lang="en-US" sz="10119">
                <a:solidFill>
                  <a:srgbClr val="5CE1E6"/>
                </a:solidFill>
                <a:latin typeface="Source Sans Pro"/>
              </a:rPr>
              <a:t>A</a:t>
            </a:r>
            <a:r>
              <a:rPr lang="en-US" sz="10119">
                <a:solidFill>
                  <a:srgbClr val="233DFF"/>
                </a:solidFill>
                <a:latin typeface="Source Sans Pro"/>
              </a:rPr>
              <a:t>D</a:t>
            </a:r>
            <a:r>
              <a:rPr lang="en-US" sz="10119">
                <a:solidFill>
                  <a:srgbClr val="9752DA"/>
                </a:solidFill>
                <a:latin typeface="Source Sans Pro"/>
              </a:rPr>
              <a:t>E</a:t>
            </a:r>
            <a:r>
              <a:rPr lang="en-US" sz="10119">
                <a:solidFill>
                  <a:srgbClr val="5CE1E6"/>
                </a:solidFill>
                <a:latin typeface="Source Sans Pro"/>
              </a:rPr>
              <a:t>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0" y="6820882"/>
            <a:ext cx="10058400" cy="1761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483"/>
              </a:lnSpc>
            </a:pPr>
            <a:r>
              <a:rPr lang="en-US" sz="10345">
                <a:solidFill>
                  <a:srgbClr val="D62828"/>
                </a:solidFill>
                <a:latin typeface="Source Sans Pro"/>
              </a:rPr>
              <a:t>C</a:t>
            </a:r>
            <a:r>
              <a:rPr lang="en-US" sz="10345">
                <a:solidFill>
                  <a:srgbClr val="5CE1E6"/>
                </a:solidFill>
                <a:latin typeface="Source Sans Pro"/>
              </a:rPr>
              <a:t>L</a:t>
            </a:r>
            <a:r>
              <a:rPr lang="en-US" sz="10345">
                <a:solidFill>
                  <a:srgbClr val="9752DA"/>
                </a:solidFill>
                <a:latin typeface="Source Sans Pro"/>
              </a:rPr>
              <a:t>A</a:t>
            </a:r>
            <a:r>
              <a:rPr lang="en-US" sz="10345">
                <a:solidFill>
                  <a:srgbClr val="FFFFFF"/>
                </a:solidFill>
                <a:latin typeface="Source Sans Pro"/>
              </a:rPr>
              <a:t>S</a:t>
            </a:r>
            <a:r>
              <a:rPr lang="en-US" sz="10345">
                <a:solidFill>
                  <a:srgbClr val="FFA800"/>
                </a:solidFill>
                <a:latin typeface="Source Sans Pro"/>
              </a:rPr>
              <a:t>S</a:t>
            </a:r>
            <a:r>
              <a:rPr lang="en-US" sz="10345">
                <a:solidFill>
                  <a:srgbClr val="5CE1E6"/>
                </a:solidFill>
                <a:latin typeface="Source Sans Pro"/>
              </a:rPr>
              <a:t>R</a:t>
            </a:r>
            <a:r>
              <a:rPr lang="en-US" sz="10345">
                <a:solidFill>
                  <a:srgbClr val="CB6CE6"/>
                </a:solidFill>
                <a:latin typeface="Source Sans Pro"/>
              </a:rPr>
              <a:t>O</a:t>
            </a:r>
            <a:r>
              <a:rPr lang="en-US" sz="10345">
                <a:solidFill>
                  <a:srgbClr val="233DFF"/>
                </a:solidFill>
                <a:latin typeface="Source Sans Pro"/>
              </a:rPr>
              <a:t>O</a:t>
            </a:r>
            <a:r>
              <a:rPr lang="en-US" sz="10345">
                <a:solidFill>
                  <a:srgbClr val="ADBCB3"/>
                </a:solidFill>
                <a:latin typeface="Source Sans Pro"/>
              </a:rPr>
              <a:t>M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410606" y="2073127"/>
            <a:ext cx="5483146" cy="15632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99"/>
              </a:lnSpc>
            </a:pPr>
            <a:r>
              <a:rPr lang="en-US" sz="9142">
                <a:solidFill>
                  <a:srgbClr val="D0A560"/>
                </a:solidFill>
                <a:latin typeface="Bellaboo"/>
              </a:rPr>
              <a:t>Rm 301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DAFDx85t2Co</dc:identifier>
  <dcterms:modified xsi:type="dcterms:W3CDTF">2011-08-01T06:04:30Z</dcterms:modified>
  <cp:revision>1</cp:revision>
  <dc:title>Teacher Door Sign (11 × 14 in)</dc:title>
</cp:coreProperties>
</file>