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30"/>
    <p:sldId id="257" r:id="rId31"/>
    <p:sldId id="258" r:id="rId32"/>
    <p:sldId id="259" r:id="rId33"/>
  </p:sldIdLst>
  <p:sldSz cx="10058400" cy="12801600"/>
  <p:notesSz cx="6858000" cy="9144000"/>
  <p:embeddedFontLst>
    <p:embeddedFont>
      <p:font typeface="Raleway" charset="1" panose="020B0503030101060003"/>
      <p:regular r:id="rId6"/>
    </p:embeddedFont>
    <p:embeddedFont>
      <p:font typeface="Raleway Bold" charset="1" panose="020B0803030101060003"/>
      <p:regular r:id="rId7"/>
    </p:embeddedFont>
    <p:embeddedFont>
      <p:font typeface="Arimo" charset="1" panose="020B0604020202020204"/>
      <p:regular r:id="rId8"/>
    </p:embeddedFont>
    <p:embeddedFont>
      <p:font typeface="Arimo Bold" charset="1" panose="020B0704020202020204"/>
      <p:regular r:id="rId9"/>
    </p:embeddedFont>
    <p:embeddedFont>
      <p:font typeface="Arimo Italics" charset="1" panose="020B0604020202090204"/>
      <p:regular r:id="rId10"/>
    </p:embeddedFont>
    <p:embeddedFont>
      <p:font typeface="Arimo Bold Italics" charset="1" panose="020B0704020202090204"/>
      <p:regular r:id="rId11"/>
    </p:embeddedFont>
    <p:embeddedFont>
      <p:font typeface="Abril Fatface" charset="1" panose="02000503000000020003"/>
      <p:regular r:id="rId12"/>
    </p:embeddedFont>
    <p:embeddedFont>
      <p:font typeface="Abril Fatface Italics" charset="1" panose="02000503000000020003"/>
      <p:regular r:id="rId13"/>
    </p:embeddedFont>
    <p:embeddedFont>
      <p:font typeface="Alike" charset="1" panose="02000000000000000000"/>
      <p:regular r:id="rId14"/>
    </p:embeddedFont>
    <p:embeddedFont>
      <p:font typeface="Alike Bold" charset="1" panose="02000000000000000000"/>
      <p:regular r:id="rId15"/>
    </p:embeddedFont>
    <p:embeddedFont>
      <p:font typeface="Alike Italics" charset="1" panose="02000000000000000000"/>
      <p:regular r:id="rId16"/>
    </p:embeddedFont>
    <p:embeddedFont>
      <p:font typeface="Alike Bold Italics" charset="1" panose="02000000000000000000"/>
      <p:regular r:id="rId17"/>
    </p:embeddedFont>
    <p:embeddedFont>
      <p:font typeface="Code Pro" charset="1" panose="00000500000000000000"/>
      <p:regular r:id="rId18"/>
    </p:embeddedFont>
    <p:embeddedFont>
      <p:font typeface="Code Pro Bold" charset="1" panose="00000800000000000000"/>
      <p:regular r:id="rId19"/>
    </p:embeddedFont>
    <p:embeddedFont>
      <p:font typeface="Open Sans Light" charset="1" panose="020B0306030504020204"/>
      <p:regular r:id="rId20"/>
    </p:embeddedFont>
    <p:embeddedFont>
      <p:font typeface="Open Sans Light Bold" charset="1" panose="020B0806030504020204"/>
      <p:regular r:id="rId21"/>
    </p:embeddedFont>
    <p:embeddedFont>
      <p:font typeface="Open Sans Light Italics" charset="1" panose="020B0306030504020204"/>
      <p:regular r:id="rId22"/>
    </p:embeddedFont>
    <p:embeddedFont>
      <p:font typeface="Open Sans Light Bold Italics" charset="1" panose="020B0806030504020204"/>
      <p:regular r:id="rId23"/>
    </p:embeddedFont>
    <p:embeddedFont>
      <p:font typeface="Open Sans" charset="1" panose="020B0606030504020204"/>
      <p:regular r:id="rId24"/>
    </p:embeddedFont>
    <p:embeddedFont>
      <p:font typeface="Open Sans Bold" charset="1" panose="020B0806030504020204"/>
      <p:regular r:id="rId25"/>
    </p:embeddedFont>
    <p:embeddedFont>
      <p:font typeface="Open Sans Italics" charset="1" panose="020B0606030504020204"/>
      <p:regular r:id="rId26"/>
    </p:embeddedFont>
    <p:embeddedFont>
      <p:font typeface="Open Sans Bold Italics" charset="1" panose="020B0806030504020204"/>
      <p:regular r:id="rId27"/>
    </p:embeddedFont>
    <p:embeddedFont>
      <p:font typeface="Amsterdam One" charset="1" panose="02000500000000000000"/>
      <p:regular r:id="rId28"/>
    </p:embeddedFont>
    <p:embeddedFont>
      <p:font typeface="Amsterdam One Italics" charset="1" panose="02000500000000000000"/>
      <p:regular r:id="rId2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fonts/font16.fntdata" Type="http://schemas.openxmlformats.org/officeDocument/2006/relationships/font"/><Relationship Id="rId17" Target="fonts/font17.fntdata" Type="http://schemas.openxmlformats.org/officeDocument/2006/relationships/font"/><Relationship Id="rId18" Target="fonts/font18.fntdata" Type="http://schemas.openxmlformats.org/officeDocument/2006/relationships/font"/><Relationship Id="rId19" Target="fonts/font19.fntdata" Type="http://schemas.openxmlformats.org/officeDocument/2006/relationships/font"/><Relationship Id="rId2" Target="presProps.xml" Type="http://schemas.openxmlformats.org/officeDocument/2006/relationships/presProps"/><Relationship Id="rId20" Target="fonts/font20.fntdata" Type="http://schemas.openxmlformats.org/officeDocument/2006/relationships/font"/><Relationship Id="rId21" Target="fonts/font21.fntdata" Type="http://schemas.openxmlformats.org/officeDocument/2006/relationships/font"/><Relationship Id="rId22" Target="fonts/font22.fntdata" Type="http://schemas.openxmlformats.org/officeDocument/2006/relationships/font"/><Relationship Id="rId23" Target="fonts/font23.fntdata" Type="http://schemas.openxmlformats.org/officeDocument/2006/relationships/font"/><Relationship Id="rId24" Target="fonts/font24.fntdata" Type="http://schemas.openxmlformats.org/officeDocument/2006/relationships/font"/><Relationship Id="rId25" Target="fonts/font25.fntdata" Type="http://schemas.openxmlformats.org/officeDocument/2006/relationships/font"/><Relationship Id="rId26" Target="fonts/font26.fntdata" Type="http://schemas.openxmlformats.org/officeDocument/2006/relationships/font"/><Relationship Id="rId27" Target="fonts/font27.fntdata" Type="http://schemas.openxmlformats.org/officeDocument/2006/relationships/font"/><Relationship Id="rId28" Target="fonts/font28.fntdata" Type="http://schemas.openxmlformats.org/officeDocument/2006/relationships/font"/><Relationship Id="rId29" Target="fonts/font29.fntdata" Type="http://schemas.openxmlformats.org/officeDocument/2006/relationships/font"/><Relationship Id="rId3" Target="viewProps.xml" Type="http://schemas.openxmlformats.org/officeDocument/2006/relationships/viewProps"/><Relationship Id="rId30" Target="slides/slide1.xml" Type="http://schemas.openxmlformats.org/officeDocument/2006/relationships/slide"/><Relationship Id="rId31" Target="slides/slide2.xml" Type="http://schemas.openxmlformats.org/officeDocument/2006/relationships/slide"/><Relationship Id="rId32" Target="slides/slide3.xml" Type="http://schemas.openxmlformats.org/officeDocument/2006/relationships/slide"/><Relationship Id="rId33" Target="slides/slide4.xml" Type="http://schemas.openxmlformats.org/officeDocument/2006/relationships/slide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9.png" Type="http://schemas.openxmlformats.org/officeDocument/2006/relationships/image"/><Relationship Id="rId11" Target="../media/image10.svg" Type="http://schemas.openxmlformats.org/officeDocument/2006/relationships/image"/><Relationship Id="rId12" Target="../media/image11.png" Type="http://schemas.openxmlformats.org/officeDocument/2006/relationships/image"/><Relationship Id="rId13" Target="../media/image12.svg" Type="http://schemas.openxmlformats.org/officeDocument/2006/relationships/image"/><Relationship Id="rId14" Target="../media/image13.png" Type="http://schemas.openxmlformats.org/officeDocument/2006/relationships/image"/><Relationship Id="rId15" Target="../media/image14.svg" Type="http://schemas.openxmlformats.org/officeDocument/2006/relationships/image"/><Relationship Id="rId16" Target="../media/image15.png" Type="http://schemas.openxmlformats.org/officeDocument/2006/relationships/image"/><Relationship Id="rId17" Target="../media/image16.svg" Type="http://schemas.openxmlformats.org/officeDocument/2006/relationships/image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5.png" Type="http://schemas.openxmlformats.org/officeDocument/2006/relationships/image"/><Relationship Id="rId7" Target="../media/image6.svg" Type="http://schemas.openxmlformats.org/officeDocument/2006/relationships/image"/><Relationship Id="rId8" Target="../media/image7.png" Type="http://schemas.openxmlformats.org/officeDocument/2006/relationships/image"/><Relationship Id="rId9" Target="../media/image8.sv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25.png" Type="http://schemas.openxmlformats.org/officeDocument/2006/relationships/image"/><Relationship Id="rId11" Target="../media/image26.svg" Type="http://schemas.openxmlformats.org/officeDocument/2006/relationships/image"/><Relationship Id="rId12" Target="../media/image27.png" Type="http://schemas.openxmlformats.org/officeDocument/2006/relationships/image"/><Relationship Id="rId13" Target="../media/image28.svg" Type="http://schemas.openxmlformats.org/officeDocument/2006/relationships/image"/><Relationship Id="rId14" Target="../media/image29.png" Type="http://schemas.openxmlformats.org/officeDocument/2006/relationships/image"/><Relationship Id="rId15" Target="../media/image30.svg" Type="http://schemas.openxmlformats.org/officeDocument/2006/relationships/image"/><Relationship Id="rId16" Target="../media/image31.png" Type="http://schemas.openxmlformats.org/officeDocument/2006/relationships/image"/><Relationship Id="rId17" Target="../media/image32.svg" Type="http://schemas.openxmlformats.org/officeDocument/2006/relationships/image"/><Relationship Id="rId18" Target="../media/image33.png" Type="http://schemas.openxmlformats.org/officeDocument/2006/relationships/image"/><Relationship Id="rId19" Target="../media/image34.svg" Type="http://schemas.openxmlformats.org/officeDocument/2006/relationships/image"/><Relationship Id="rId2" Target="../media/image17.png" Type="http://schemas.openxmlformats.org/officeDocument/2006/relationships/image"/><Relationship Id="rId20" Target="../media/image35.png" Type="http://schemas.openxmlformats.org/officeDocument/2006/relationships/image"/><Relationship Id="rId21" Target="../media/image36.svg" Type="http://schemas.openxmlformats.org/officeDocument/2006/relationships/image"/><Relationship Id="rId22" Target="../media/image37.png" Type="http://schemas.openxmlformats.org/officeDocument/2006/relationships/image"/><Relationship Id="rId23" Target="../media/image38.svg" Type="http://schemas.openxmlformats.org/officeDocument/2006/relationships/image"/><Relationship Id="rId3" Target="../media/image18.svg" Type="http://schemas.openxmlformats.org/officeDocument/2006/relationships/image"/><Relationship Id="rId4" Target="../media/image19.png" Type="http://schemas.openxmlformats.org/officeDocument/2006/relationships/image"/><Relationship Id="rId5" Target="../media/image20.svg" Type="http://schemas.openxmlformats.org/officeDocument/2006/relationships/image"/><Relationship Id="rId6" Target="../media/image21.png" Type="http://schemas.openxmlformats.org/officeDocument/2006/relationships/image"/><Relationship Id="rId7" Target="../media/image22.svg" Type="http://schemas.openxmlformats.org/officeDocument/2006/relationships/image"/><Relationship Id="rId8" Target="../media/image23.png" Type="http://schemas.openxmlformats.org/officeDocument/2006/relationships/image"/><Relationship Id="rId9" Target="../media/image24.sv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47.png" Type="http://schemas.openxmlformats.org/officeDocument/2006/relationships/image"/><Relationship Id="rId11" Target="../media/image48.svg" Type="http://schemas.openxmlformats.org/officeDocument/2006/relationships/image"/><Relationship Id="rId2" Target="../media/image39.png" Type="http://schemas.openxmlformats.org/officeDocument/2006/relationships/image"/><Relationship Id="rId3" Target="../media/image40.svg" Type="http://schemas.openxmlformats.org/officeDocument/2006/relationships/image"/><Relationship Id="rId4" Target="../media/image41.png" Type="http://schemas.openxmlformats.org/officeDocument/2006/relationships/image"/><Relationship Id="rId5" Target="../media/image42.svg" Type="http://schemas.openxmlformats.org/officeDocument/2006/relationships/image"/><Relationship Id="rId6" Target="../media/image43.png" Type="http://schemas.openxmlformats.org/officeDocument/2006/relationships/image"/><Relationship Id="rId7" Target="../media/image44.svg" Type="http://schemas.openxmlformats.org/officeDocument/2006/relationships/image"/><Relationship Id="rId8" Target="../media/image45.png" Type="http://schemas.openxmlformats.org/officeDocument/2006/relationships/image"/><Relationship Id="rId9" Target="../media/image46.sv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9.png" Type="http://schemas.openxmlformats.org/officeDocument/2006/relationships/image"/><Relationship Id="rId3" Target="../media/image50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1208163">
            <a:off x="-855395" y="8903369"/>
            <a:ext cx="4008251" cy="1785493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6502574" y="319168"/>
            <a:ext cx="3700097" cy="1648225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2604845">
            <a:off x="8296800" y="6420598"/>
            <a:ext cx="2911395" cy="4435643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4721828">
            <a:off x="928625" y="1205649"/>
            <a:ext cx="3048765" cy="4644932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7826" t="23277" r="0" b="0"/>
          <a:stretch>
            <a:fillRect/>
          </a:stretch>
        </p:blipFill>
        <p:spPr>
          <a:xfrm flipH="true" flipV="true" rot="0">
            <a:off x="-3076892" y="-2351838"/>
            <a:ext cx="9435195" cy="6254358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476525">
            <a:off x="1863757" y="6234979"/>
            <a:ext cx="1769278" cy="1623312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2458921">
            <a:off x="375547" y="7810017"/>
            <a:ext cx="5305944" cy="5379918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rcRect l="7826" t="23277" r="0" b="0"/>
          <a:stretch>
            <a:fillRect/>
          </a:stretch>
        </p:blipFill>
        <p:spPr>
          <a:xfrm flipH="false" flipV="false" rot="0">
            <a:off x="6889842" y="10499976"/>
            <a:ext cx="4709176" cy="3121597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8352622" y="1578107"/>
            <a:ext cx="1399875" cy="1415803"/>
          </a:xfrm>
          <a:prstGeom prst="rect">
            <a:avLst/>
          </a:prstGeom>
        </p:spPr>
      </p:pic>
      <p:pic>
        <p:nvPicPr>
          <p:cNvPr name="Picture 11" id="11"/>
          <p:cNvPicPr>
            <a:picLocks noChangeAspect="true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7525411" y="2575598"/>
            <a:ext cx="827211" cy="836623"/>
          </a:xfrm>
          <a:prstGeom prst="rect">
            <a:avLst/>
          </a:prstGeom>
        </p:spPr>
      </p:pic>
      <p:sp>
        <p:nvSpPr>
          <p:cNvPr name="TextBox 12" id="12"/>
          <p:cNvSpPr txBox="true"/>
          <p:nvPr/>
        </p:nvSpPr>
        <p:spPr>
          <a:xfrm rot="0">
            <a:off x="1745513" y="8562219"/>
            <a:ext cx="2651150" cy="6718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485"/>
              </a:lnSpc>
            </a:pPr>
            <a:r>
              <a:rPr lang="en-US" sz="3918">
                <a:solidFill>
                  <a:srgbClr val="000000"/>
                </a:solidFill>
                <a:latin typeface="Code Pro Bold"/>
              </a:rPr>
              <a:t>METAPHOR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406617" y="9424539"/>
            <a:ext cx="5328942" cy="19032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768"/>
              </a:lnSpc>
            </a:pPr>
            <a:r>
              <a:rPr lang="en-US" sz="2691">
                <a:solidFill>
                  <a:srgbClr val="000000"/>
                </a:solidFill>
                <a:latin typeface="Open Sans"/>
              </a:rPr>
              <a:t>All the world's a stage and all </a:t>
            </a:r>
          </a:p>
          <a:p>
            <a:pPr algn="ctr">
              <a:lnSpc>
                <a:spcPts val="3768"/>
              </a:lnSpc>
            </a:pPr>
            <a:r>
              <a:rPr lang="en-US" sz="2691">
                <a:solidFill>
                  <a:srgbClr val="000000"/>
                </a:solidFill>
                <a:latin typeface="Open Sans"/>
              </a:rPr>
              <a:t>the man and women merely players they have their exits and their  entrances. 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1174216" y="11507058"/>
            <a:ext cx="3708604" cy="51072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103"/>
              </a:lnSpc>
            </a:pPr>
            <a:r>
              <a:rPr lang="en-US" sz="2931">
                <a:solidFill>
                  <a:srgbClr val="000000"/>
                </a:solidFill>
                <a:latin typeface="Abril Fatface"/>
              </a:rPr>
              <a:t>Wallaim shakespeare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4F4F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-595" y="7098035"/>
            <a:ext cx="1348907" cy="1468198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390892" y="6999410"/>
            <a:ext cx="704699" cy="767020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743242" y="6287857"/>
            <a:ext cx="482869" cy="525572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2140303">
            <a:off x="-232867" y="2553316"/>
            <a:ext cx="4435088" cy="2378820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438304">
            <a:off x="-580019" y="-856315"/>
            <a:ext cx="12140815" cy="5569599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9854293">
            <a:off x="3825322" y="5942678"/>
            <a:ext cx="2452519" cy="2113465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55418" y="8217620"/>
            <a:ext cx="4996163" cy="4583980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7335272" y="10072538"/>
            <a:ext cx="2520416" cy="2517112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943652">
            <a:off x="5832328" y="3159784"/>
            <a:ext cx="4023360" cy="3653646"/>
          </a:xfrm>
          <a:prstGeom prst="rect">
            <a:avLst/>
          </a:prstGeom>
        </p:spPr>
      </p:pic>
      <p:sp>
        <p:nvSpPr>
          <p:cNvPr name="TextBox 11" id="11"/>
          <p:cNvSpPr txBox="true"/>
          <p:nvPr/>
        </p:nvSpPr>
        <p:spPr>
          <a:xfrm rot="0">
            <a:off x="1005943" y="130352"/>
            <a:ext cx="1745813" cy="8712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104"/>
              </a:lnSpc>
            </a:pPr>
            <a:r>
              <a:rPr lang="en-US" sz="5074">
                <a:solidFill>
                  <a:srgbClr val="FFFFFF"/>
                </a:solidFill>
                <a:latin typeface="Code Pro Bold"/>
              </a:rPr>
              <a:t>Irony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246002" y="1070709"/>
            <a:ext cx="9609686" cy="10477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>
                <a:solidFill>
                  <a:srgbClr val="FFFFFF"/>
                </a:solidFill>
                <a:latin typeface="Open Sans"/>
              </a:rPr>
              <a:t>If you never light the cigarette, you never give the thing that can kill you the power it needs to kill you.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2226111" y="2577093"/>
            <a:ext cx="4794366" cy="59718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884"/>
              </a:lnSpc>
            </a:pPr>
            <a:r>
              <a:rPr lang="en-US" sz="3488">
                <a:solidFill>
                  <a:srgbClr val="FFFFFF"/>
                </a:solidFill>
                <a:latin typeface="Abril Fatface"/>
              </a:rPr>
              <a:t>John Green</a:t>
            </a:r>
          </a:p>
        </p:txBody>
      </p:sp>
      <p:pic>
        <p:nvPicPr>
          <p:cNvPr name="Picture 14" id="14"/>
          <p:cNvPicPr>
            <a:picLocks noChangeAspect="true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4223994">
            <a:off x="4961742" y="8948231"/>
            <a:ext cx="2068306" cy="1782368"/>
          </a:xfrm>
          <a:prstGeom prst="rect">
            <a:avLst/>
          </a:prstGeom>
        </p:spPr>
      </p:pic>
      <p:pic>
        <p:nvPicPr>
          <p:cNvPr name="Picture 15" id="15"/>
          <p:cNvPicPr>
            <a:picLocks noChangeAspect="true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9217195">
            <a:off x="5870745" y="6752935"/>
            <a:ext cx="2623212" cy="226056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9D5C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-4474602" y="2864277"/>
            <a:ext cx="14533002" cy="10833692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-2368744" y="9487042"/>
            <a:ext cx="5403383" cy="2308718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6414135" y="412770"/>
            <a:ext cx="4023360" cy="1880006"/>
          </a:xfrm>
          <a:prstGeom prst="rect">
            <a:avLst/>
          </a:prstGeom>
        </p:spPr>
      </p:pic>
      <p:grpSp>
        <p:nvGrpSpPr>
          <p:cNvPr name="Group 5" id="5"/>
          <p:cNvGrpSpPr/>
          <p:nvPr/>
        </p:nvGrpSpPr>
        <p:grpSpPr>
          <a:xfrm rot="0">
            <a:off x="2908767" y="4520477"/>
            <a:ext cx="4438066" cy="3760645"/>
            <a:chOff x="0" y="0"/>
            <a:chExt cx="1255968" cy="1064259"/>
          </a:xfrm>
        </p:grpSpPr>
        <p:sp>
          <p:nvSpPr>
            <p:cNvPr name="Freeform 6" id="6"/>
            <p:cNvSpPr/>
            <p:nvPr/>
          </p:nvSpPr>
          <p:spPr>
            <a:xfrm>
              <a:off x="0" y="0"/>
              <a:ext cx="1255968" cy="1064258"/>
            </a:xfrm>
            <a:custGeom>
              <a:avLst/>
              <a:gdLst/>
              <a:ahLst/>
              <a:cxnLst/>
              <a:rect r="r" b="b" t="t" l="l"/>
              <a:pathLst>
                <a:path h="1064258" w="1255968">
                  <a:moveTo>
                    <a:pt x="0" y="0"/>
                  </a:moveTo>
                  <a:lnTo>
                    <a:pt x="1255968" y="0"/>
                  </a:lnTo>
                  <a:lnTo>
                    <a:pt x="1255968" y="1064258"/>
                  </a:lnTo>
                  <a:lnTo>
                    <a:pt x="0" y="1064258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anchor="ctr" rtlCol="false" tIns="31851" lIns="31851" bIns="31851" rIns="31851"/>
            <a:lstStyle/>
            <a:p>
              <a:pPr algn="ctr">
                <a:lnSpc>
                  <a:spcPts val="2457"/>
                </a:lnSpc>
                <a:spcBef>
                  <a:spcPct val="0"/>
                </a:spcBef>
              </a:pPr>
            </a:p>
          </p:txBody>
        </p:sp>
      </p:grpSp>
      <p:sp>
        <p:nvSpPr>
          <p:cNvPr name="TextBox 8" id="8"/>
          <p:cNvSpPr txBox="true"/>
          <p:nvPr/>
        </p:nvSpPr>
        <p:spPr>
          <a:xfrm rot="0">
            <a:off x="3159343" y="5235985"/>
            <a:ext cx="3936914" cy="11648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520"/>
              </a:lnSpc>
            </a:pPr>
            <a:r>
              <a:rPr lang="en-US" sz="4072">
                <a:solidFill>
                  <a:srgbClr val="000000"/>
                </a:solidFill>
                <a:latin typeface="Alike"/>
              </a:rPr>
              <a:t>Sunshine Sunrise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3613340" y="7000783"/>
            <a:ext cx="3366049" cy="4163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60"/>
              </a:lnSpc>
              <a:spcBef>
                <a:spcPct val="0"/>
              </a:spcBef>
            </a:pPr>
            <a:r>
              <a:rPr lang="en-US" sz="2937">
                <a:solidFill>
                  <a:srgbClr val="000000"/>
                </a:solidFill>
                <a:latin typeface="Amsterdam One"/>
              </a:rPr>
              <a:t>Landscape Rainbow</a:t>
            </a:r>
          </a:p>
        </p:txBody>
      </p:sp>
      <p:pic>
        <p:nvPicPr>
          <p:cNvPr name="Picture 10" id="10"/>
          <p:cNvPicPr>
            <a:picLocks noChangeAspect="true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4083976" y="2202461"/>
            <a:ext cx="1382923" cy="460974"/>
          </a:xfrm>
          <a:prstGeom prst="rect">
            <a:avLst/>
          </a:prstGeom>
        </p:spPr>
      </p:pic>
      <p:pic>
        <p:nvPicPr>
          <p:cNvPr name="Picture 11" id="11"/>
          <p:cNvPicPr>
            <a:picLocks noChangeAspect="true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3734533" y="1005840"/>
            <a:ext cx="2081809" cy="1286937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5CE1E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0" y="535844"/>
            <a:ext cx="10058400" cy="11729913"/>
          </a:xfrm>
          <a:prstGeom prst="rect">
            <a:avLst/>
          </a:prstGeom>
        </p:spPr>
      </p:pic>
      <p:grpSp>
        <p:nvGrpSpPr>
          <p:cNvPr name="Group 3" id="3"/>
          <p:cNvGrpSpPr/>
          <p:nvPr/>
        </p:nvGrpSpPr>
        <p:grpSpPr>
          <a:xfrm rot="0">
            <a:off x="3792299" y="4536428"/>
            <a:ext cx="3415540" cy="3415540"/>
            <a:chOff x="0" y="0"/>
            <a:chExt cx="812800" cy="812800"/>
          </a:xfrm>
        </p:grpSpPr>
        <p:sp>
          <p:nvSpPr>
            <p:cNvPr name="Freeform 4" id="4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6" id="6"/>
          <p:cNvSpPr txBox="true"/>
          <p:nvPr/>
        </p:nvSpPr>
        <p:spPr>
          <a:xfrm rot="0">
            <a:off x="3429957" y="5242854"/>
            <a:ext cx="4140223" cy="4876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885"/>
              </a:lnSpc>
              <a:spcBef>
                <a:spcPct val="0"/>
              </a:spcBef>
            </a:pPr>
            <a:r>
              <a:rPr lang="en-US" sz="3500">
                <a:solidFill>
                  <a:srgbClr val="000000"/>
                </a:solidFill>
                <a:latin typeface="Alike"/>
              </a:rPr>
              <a:t>Sunshine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3851677" y="6179648"/>
            <a:ext cx="3200988" cy="45416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05"/>
              </a:lnSpc>
            </a:pPr>
            <a:r>
              <a:rPr lang="en-US" spc="714" sz="3067">
                <a:solidFill>
                  <a:srgbClr val="000000"/>
                </a:solidFill>
                <a:latin typeface="Amsterdam One"/>
              </a:rPr>
              <a:t>Landscape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DAFCRHzMCMM</dc:identifier>
  <dcterms:modified xsi:type="dcterms:W3CDTF">2011-08-01T06:04:30Z</dcterms:modified>
  <cp:revision>1</cp:revision>
  <dc:title>2-Classroom Poster - Abstract Background (11x14in)</dc:title>
</cp:coreProperties>
</file>