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0"/>
    <p:sldId id="257" r:id="rId11"/>
    <p:sldId id="258" r:id="rId12"/>
    <p:sldId id="259" r:id="rId13"/>
  </p:sldIdLst>
  <p:sldSz cx="3657600" cy="36576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1.xml" Type="http://schemas.openxmlformats.org/officeDocument/2006/relationships/slide"/><Relationship Id="rId11" Target="slides/slide2.xml" Type="http://schemas.openxmlformats.org/officeDocument/2006/relationships/slide"/><Relationship Id="rId12" Target="slides/slide3.xml" Type="http://schemas.openxmlformats.org/officeDocument/2006/relationships/slide"/><Relationship Id="rId13" Target="slides/slide4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82124" y="744114"/>
            <a:ext cx="2693351" cy="216937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82443" y="674697"/>
            <a:ext cx="2292715" cy="230820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3509" t="0" r="3509" b="0"/>
          <a:stretch>
            <a:fillRect/>
          </a:stretch>
        </p:blipFill>
        <p:spPr>
          <a:xfrm flipH="false" flipV="false" rot="0">
            <a:off x="401096" y="653656"/>
            <a:ext cx="2855408" cy="235028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781347" y="543993"/>
            <a:ext cx="2094906" cy="256961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DAFAZHpYWII</dc:identifier>
  <dcterms:modified xsi:type="dcterms:W3CDTF">2011-08-01T06:04:30Z</dcterms:modified>
  <cp:revision>1</cp:revision>
  <dc:title>butterflies 4x4 inches</dc:title>
</cp:coreProperties>
</file>