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30"/>
    <p:sldId id="257" r:id="rId31"/>
    <p:sldId id="258" r:id="rId32"/>
    <p:sldId id="259" r:id="rId33"/>
  </p:sldIdLst>
  <p:sldSz cx="14630400" cy="18288000"/>
  <p:notesSz cx="6858000" cy="9144000"/>
  <p:embeddedFontLst>
    <p:embeddedFont>
      <p:font typeface="Raleway" charset="1" panose="020B0503030101060003"/>
      <p:regular r:id="rId6"/>
    </p:embeddedFont>
    <p:embeddedFont>
      <p:font typeface="Raleway Bold" charset="1" panose="020B0803030101060003"/>
      <p:regular r:id="rId7"/>
    </p:embeddedFont>
    <p:embeddedFont>
      <p:font typeface="Arimo" charset="1" panose="020B0604020202020204"/>
      <p:regular r:id="rId8"/>
    </p:embeddedFont>
    <p:embeddedFont>
      <p:font typeface="Arimo Bold" charset="1" panose="020B0704020202020204"/>
      <p:regular r:id="rId9"/>
    </p:embeddedFont>
    <p:embeddedFont>
      <p:font typeface="Arimo Italics" charset="1" panose="020B0604020202090204"/>
      <p:regular r:id="rId10"/>
    </p:embeddedFont>
    <p:embeddedFont>
      <p:font typeface="Arimo Bold Italics" charset="1" panose="020B0704020202090204"/>
      <p:regular r:id="rId11"/>
    </p:embeddedFont>
    <p:embeddedFont>
      <p:font typeface="Abril Fatface" charset="1" panose="02000503000000020003"/>
      <p:regular r:id="rId12"/>
    </p:embeddedFont>
    <p:embeddedFont>
      <p:font typeface="Abril Fatface Italics" charset="1" panose="02000503000000020003"/>
      <p:regular r:id="rId13"/>
    </p:embeddedFont>
    <p:embeddedFont>
      <p:font typeface="Alike" charset="1" panose="02000000000000000000"/>
      <p:regular r:id="rId14"/>
    </p:embeddedFont>
    <p:embeddedFont>
      <p:font typeface="Alike Bold" charset="1" panose="02000000000000000000"/>
      <p:regular r:id="rId15"/>
    </p:embeddedFont>
    <p:embeddedFont>
      <p:font typeface="Alike Italics" charset="1" panose="02000000000000000000"/>
      <p:regular r:id="rId16"/>
    </p:embeddedFont>
    <p:embeddedFont>
      <p:font typeface="Alike Bold Italics" charset="1" panose="02000000000000000000"/>
      <p:regular r:id="rId17"/>
    </p:embeddedFont>
    <p:embeddedFont>
      <p:font typeface="Code Pro" charset="1" panose="00000500000000000000"/>
      <p:regular r:id="rId18"/>
    </p:embeddedFont>
    <p:embeddedFont>
      <p:font typeface="Code Pro Bold" charset="1" panose="00000800000000000000"/>
      <p:regular r:id="rId19"/>
    </p:embeddedFont>
    <p:embeddedFont>
      <p:font typeface="Open Sans Light" charset="1" panose="020B0306030504020204"/>
      <p:regular r:id="rId20"/>
    </p:embeddedFont>
    <p:embeddedFont>
      <p:font typeface="Open Sans Light Bold" charset="1" panose="020B0806030504020204"/>
      <p:regular r:id="rId21"/>
    </p:embeddedFont>
    <p:embeddedFont>
      <p:font typeface="Open Sans Light Italics" charset="1" panose="020B0306030504020204"/>
      <p:regular r:id="rId22"/>
    </p:embeddedFont>
    <p:embeddedFont>
      <p:font typeface="Open Sans Light Bold Italics" charset="1" panose="020B0806030504020204"/>
      <p:regular r:id="rId23"/>
    </p:embeddedFont>
    <p:embeddedFont>
      <p:font typeface="Open Sans" charset="1" panose="020B0606030504020204"/>
      <p:regular r:id="rId24"/>
    </p:embeddedFont>
    <p:embeddedFont>
      <p:font typeface="Open Sans Bold" charset="1" panose="020B0806030504020204"/>
      <p:regular r:id="rId25"/>
    </p:embeddedFont>
    <p:embeddedFont>
      <p:font typeface="Open Sans Italics" charset="1" panose="020B0606030504020204"/>
      <p:regular r:id="rId26"/>
    </p:embeddedFont>
    <p:embeddedFont>
      <p:font typeface="Open Sans Bold Italics" charset="1" panose="020B0806030504020204"/>
      <p:regular r:id="rId27"/>
    </p:embeddedFont>
    <p:embeddedFont>
      <p:font typeface="Amsterdam One" charset="1" panose="02000500000000000000"/>
      <p:regular r:id="rId28"/>
    </p:embeddedFont>
    <p:embeddedFont>
      <p:font typeface="Amsterdam One Italics" charset="1" panose="02000500000000000000"/>
      <p:regular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28" Target="fonts/font28.fntdata" Type="http://schemas.openxmlformats.org/officeDocument/2006/relationships/font"/><Relationship Id="rId29" Target="fonts/font29.fntdata" Type="http://schemas.openxmlformats.org/officeDocument/2006/relationships/font"/><Relationship Id="rId3" Target="viewProps.xml" Type="http://schemas.openxmlformats.org/officeDocument/2006/relationships/viewProps"/><Relationship Id="rId30" Target="slides/slide1.xml" Type="http://schemas.openxmlformats.org/officeDocument/2006/relationships/slide"/><Relationship Id="rId31" Target="slides/slide2.xml" Type="http://schemas.openxmlformats.org/officeDocument/2006/relationships/slide"/><Relationship Id="rId32" Target="slides/slide3.xml" Type="http://schemas.openxmlformats.org/officeDocument/2006/relationships/slide"/><Relationship Id="rId33" Target="slides/slide4.xml" Type="http://schemas.openxmlformats.org/officeDocument/2006/relationships/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svg" Type="http://schemas.openxmlformats.org/officeDocument/2006/relationships/image"/><Relationship Id="rId12" Target="../media/image11.png" Type="http://schemas.openxmlformats.org/officeDocument/2006/relationships/image"/><Relationship Id="rId13" Target="../media/image12.svg" Type="http://schemas.openxmlformats.org/officeDocument/2006/relationships/image"/><Relationship Id="rId14" Target="../media/image13.png" Type="http://schemas.openxmlformats.org/officeDocument/2006/relationships/image"/><Relationship Id="rId15" Target="../media/image14.sv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3.png" Type="http://schemas.openxmlformats.org/officeDocument/2006/relationships/image"/><Relationship Id="rId11" Target="../media/image24.svg" Type="http://schemas.openxmlformats.org/officeDocument/2006/relationships/image"/><Relationship Id="rId12" Target="../media/image25.png" Type="http://schemas.openxmlformats.org/officeDocument/2006/relationships/image"/><Relationship Id="rId13" Target="../media/image26.svg" Type="http://schemas.openxmlformats.org/officeDocument/2006/relationships/image"/><Relationship Id="rId14" Target="../media/image27.png" Type="http://schemas.openxmlformats.org/officeDocument/2006/relationships/image"/><Relationship Id="rId15" Target="../media/image28.svg" Type="http://schemas.openxmlformats.org/officeDocument/2006/relationships/image"/><Relationship Id="rId16" Target="../media/image29.png" Type="http://schemas.openxmlformats.org/officeDocument/2006/relationships/image"/><Relationship Id="rId17" Target="../media/image30.svg" Type="http://schemas.openxmlformats.org/officeDocument/2006/relationships/image"/><Relationship Id="rId18" Target="../media/image31.png" Type="http://schemas.openxmlformats.org/officeDocument/2006/relationships/image"/><Relationship Id="rId19" Target="../media/image32.svg" Type="http://schemas.openxmlformats.org/officeDocument/2006/relationships/image"/><Relationship Id="rId2" Target="../media/image15.png" Type="http://schemas.openxmlformats.org/officeDocument/2006/relationships/image"/><Relationship Id="rId20" Target="../media/image33.png" Type="http://schemas.openxmlformats.org/officeDocument/2006/relationships/image"/><Relationship Id="rId21" Target="../media/image34.svg" Type="http://schemas.openxmlformats.org/officeDocument/2006/relationships/image"/><Relationship Id="rId22" Target="../media/image35.png" Type="http://schemas.openxmlformats.org/officeDocument/2006/relationships/image"/><Relationship Id="rId23" Target="../media/image36.svg" Type="http://schemas.openxmlformats.org/officeDocument/2006/relationships/image"/><Relationship Id="rId3" Target="../media/image16.svg" Type="http://schemas.openxmlformats.org/officeDocument/2006/relationships/image"/><Relationship Id="rId4" Target="../media/image17.png" Type="http://schemas.openxmlformats.org/officeDocument/2006/relationships/image"/><Relationship Id="rId5" Target="../media/image18.svg" Type="http://schemas.openxmlformats.org/officeDocument/2006/relationships/image"/><Relationship Id="rId6" Target="../media/image19.png" Type="http://schemas.openxmlformats.org/officeDocument/2006/relationships/image"/><Relationship Id="rId7" Target="../media/image20.svg" Type="http://schemas.openxmlformats.org/officeDocument/2006/relationships/image"/><Relationship Id="rId8" Target="../media/image21.png" Type="http://schemas.openxmlformats.org/officeDocument/2006/relationships/image"/><Relationship Id="rId9" Target="../media/image22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5.png" Type="http://schemas.openxmlformats.org/officeDocument/2006/relationships/image"/><Relationship Id="rId11" Target="../media/image46.svg" Type="http://schemas.openxmlformats.org/officeDocument/2006/relationships/image"/><Relationship Id="rId2" Target="../media/image37.png" Type="http://schemas.openxmlformats.org/officeDocument/2006/relationships/image"/><Relationship Id="rId3" Target="../media/image38.svg" Type="http://schemas.openxmlformats.org/officeDocument/2006/relationships/image"/><Relationship Id="rId4" Target="../media/image39.png" Type="http://schemas.openxmlformats.org/officeDocument/2006/relationships/image"/><Relationship Id="rId5" Target="../media/image40.svg" Type="http://schemas.openxmlformats.org/officeDocument/2006/relationships/image"/><Relationship Id="rId6" Target="../media/image41.png" Type="http://schemas.openxmlformats.org/officeDocument/2006/relationships/image"/><Relationship Id="rId7" Target="../media/image42.svg" Type="http://schemas.openxmlformats.org/officeDocument/2006/relationships/image"/><Relationship Id="rId8" Target="../media/image43.png" Type="http://schemas.openxmlformats.org/officeDocument/2006/relationships/image"/><Relationship Id="rId9" Target="../media/image44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7.png" Type="http://schemas.openxmlformats.org/officeDocument/2006/relationships/image"/><Relationship Id="rId3" Target="../media/image48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8691248" y="914972"/>
            <a:ext cx="5535965" cy="2466021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2604845">
            <a:off x="11827411" y="9137065"/>
            <a:ext cx="4152176" cy="632603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4721828">
            <a:off x="1745731" y="2021100"/>
            <a:ext cx="3085920" cy="470154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7826" t="23277" r="0" b="0"/>
          <a:stretch>
            <a:fillRect/>
          </a:stretch>
        </p:blipFill>
        <p:spPr>
          <a:xfrm flipH="true" flipV="true" rot="0">
            <a:off x="-3171728" y="-1958709"/>
            <a:ext cx="9550182" cy="6330579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476525">
            <a:off x="2466973" y="9855211"/>
            <a:ext cx="2233012" cy="2048789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2458921">
            <a:off x="588698" y="11843072"/>
            <a:ext cx="6696652" cy="6790015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7826" t="23277" r="0" b="0"/>
          <a:stretch>
            <a:fillRect/>
          </a:stretch>
        </p:blipFill>
        <p:spPr>
          <a:xfrm flipH="false" flipV="false" rot="0">
            <a:off x="8919848" y="13846351"/>
            <a:ext cx="9278636" cy="6150578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1459230" y="2798555"/>
            <a:ext cx="2094448" cy="2118279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221584" y="4290969"/>
            <a:ext cx="1237647" cy="1251729"/>
          </a:xfrm>
          <a:prstGeom prst="rect">
            <a:avLst/>
          </a:prstGeom>
        </p:spPr>
      </p:pic>
      <p:sp>
        <p:nvSpPr>
          <p:cNvPr name="TextBox 11" id="11"/>
          <p:cNvSpPr txBox="true"/>
          <p:nvPr/>
        </p:nvSpPr>
        <p:spPr>
          <a:xfrm rot="0">
            <a:off x="2317738" y="12783827"/>
            <a:ext cx="3346026" cy="8565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23"/>
              </a:lnSpc>
            </a:pPr>
            <a:r>
              <a:rPr lang="en-US" sz="4945">
                <a:solidFill>
                  <a:srgbClr val="000000"/>
                </a:solidFill>
                <a:latin typeface="Code Pro Bold"/>
              </a:rPr>
              <a:t>METAPHOR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627912" y="13886220"/>
            <a:ext cx="6725679" cy="23966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6"/>
              </a:lnSpc>
            </a:pPr>
            <a:r>
              <a:rPr lang="en-US" sz="3397">
                <a:solidFill>
                  <a:srgbClr val="000000"/>
                </a:solidFill>
                <a:latin typeface="Open Sans"/>
              </a:rPr>
              <a:t>All the world's a stage and all </a:t>
            </a:r>
          </a:p>
          <a:p>
            <a:pPr algn="ctr">
              <a:lnSpc>
                <a:spcPts val="4756"/>
              </a:lnSpc>
            </a:pPr>
            <a:r>
              <a:rPr lang="en-US" sz="3397">
                <a:solidFill>
                  <a:srgbClr val="000000"/>
                </a:solidFill>
                <a:latin typeface="Open Sans"/>
              </a:rPr>
              <a:t>the man and women merely players they have their exits and their  entrances. 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596702" y="16526598"/>
            <a:ext cx="4680643" cy="6271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9"/>
              </a:lnSpc>
            </a:pPr>
            <a:r>
              <a:rPr lang="en-US" sz="3699">
                <a:solidFill>
                  <a:srgbClr val="000000"/>
                </a:solidFill>
                <a:latin typeface="Abril Fatface"/>
              </a:rPr>
              <a:t>Wallaim shakespeare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3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4348" y="9942063"/>
            <a:ext cx="1898243" cy="2066115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022514" y="9803273"/>
            <a:ext cx="991685" cy="1079385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518356" y="8801944"/>
            <a:ext cx="679516" cy="739609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2140303">
            <a:off x="-262515" y="3546526"/>
            <a:ext cx="6241258" cy="3347584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438304">
            <a:off x="-730316" y="-1250098"/>
            <a:ext cx="17085110" cy="7837794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9854293">
            <a:off x="5447318" y="8454981"/>
            <a:ext cx="3451297" cy="2974164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4348" y="11837214"/>
            <a:ext cx="7030829" cy="6450786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978578" y="14454114"/>
            <a:ext cx="3546844" cy="3542196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943652">
            <a:off x="8403100" y="3990581"/>
            <a:ext cx="5661856" cy="5141578"/>
          </a:xfrm>
          <a:prstGeom prst="rect">
            <a:avLst/>
          </a:prstGeom>
        </p:spPr>
      </p:pic>
      <p:sp>
        <p:nvSpPr>
          <p:cNvPr name="TextBox 11" id="11"/>
          <p:cNvSpPr txBox="true"/>
          <p:nvPr/>
        </p:nvSpPr>
        <p:spPr>
          <a:xfrm rot="0">
            <a:off x="1480796" y="141390"/>
            <a:ext cx="2456789" cy="12214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998"/>
              </a:lnSpc>
            </a:pPr>
            <a:r>
              <a:rPr lang="en-US" sz="7141">
                <a:solidFill>
                  <a:srgbClr val="FFFFFF"/>
                </a:solidFill>
                <a:latin typeface="Code Pro Bold"/>
              </a:rPr>
              <a:t>Irony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11371" y="1464357"/>
            <a:ext cx="13523190" cy="14702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10"/>
              </a:lnSpc>
            </a:pPr>
            <a:r>
              <a:rPr lang="en-US" sz="4221">
                <a:solidFill>
                  <a:srgbClr val="FFFFFF"/>
                </a:solidFill>
                <a:latin typeface="Open Sans"/>
              </a:rPr>
              <a:t>If you never light the cigarette, you never give the thing that can kill you the power it needs to kill you.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3197872" y="3578564"/>
            <a:ext cx="6746851" cy="8418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73"/>
              </a:lnSpc>
            </a:pPr>
            <a:r>
              <a:rPr lang="en-US" sz="4909">
                <a:solidFill>
                  <a:srgbClr val="FFFFFF"/>
                </a:solidFill>
                <a:latin typeface="Abril Fatface"/>
              </a:rPr>
              <a:t>John Green</a:t>
            </a:r>
          </a:p>
        </p:txBody>
      </p:sp>
      <p:pic>
        <p:nvPicPr>
          <p:cNvPr name="Picture 14" id="14"/>
          <p:cNvPicPr>
            <a:picLocks noChangeAspect="true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4223994">
            <a:off x="7387294" y="13779165"/>
            <a:ext cx="2910615" cy="250823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9217195">
            <a:off x="8162156" y="10196031"/>
            <a:ext cx="3691504" cy="318116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9D5C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6868726" y="4138390"/>
            <a:ext cx="20036086" cy="14935991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1994580" y="13617812"/>
            <a:ext cx="6403834" cy="2736184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9448350" y="734861"/>
            <a:ext cx="4890442" cy="2285170"/>
          </a:xfrm>
          <a:prstGeom prst="rect">
            <a:avLst/>
          </a:prstGeom>
        </p:spPr>
      </p:pic>
      <p:grpSp>
        <p:nvGrpSpPr>
          <p:cNvPr name="Group 5" id="5"/>
          <p:cNvGrpSpPr/>
          <p:nvPr/>
        </p:nvGrpSpPr>
        <p:grpSpPr>
          <a:xfrm rot="0">
            <a:off x="4409254" y="6681614"/>
            <a:ext cx="5811892" cy="4924772"/>
            <a:chOff x="0" y="0"/>
            <a:chExt cx="1255968" cy="1064259"/>
          </a:xfrm>
        </p:grpSpPr>
        <p:sp>
          <p:nvSpPr>
            <p:cNvPr name="Freeform 6" id="6"/>
            <p:cNvSpPr/>
            <p:nvPr/>
          </p:nvSpPr>
          <p:spPr>
            <a:xfrm>
              <a:off x="0" y="0"/>
              <a:ext cx="1255968" cy="1064258"/>
            </a:xfrm>
            <a:custGeom>
              <a:avLst/>
              <a:gdLst/>
              <a:ahLst/>
              <a:cxnLst/>
              <a:rect r="r" b="b" t="t" l="l"/>
              <a:pathLst>
                <a:path h="1064258" w="1255968">
                  <a:moveTo>
                    <a:pt x="0" y="0"/>
                  </a:moveTo>
                  <a:lnTo>
                    <a:pt x="1255968" y="0"/>
                  </a:lnTo>
                  <a:lnTo>
                    <a:pt x="1255968" y="1064258"/>
                  </a:lnTo>
                  <a:lnTo>
                    <a:pt x="0" y="1064258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31851" lIns="31851" bIns="31851" rIns="31851"/>
            <a:lstStyle/>
            <a:p>
              <a:pPr algn="ctr">
                <a:lnSpc>
                  <a:spcPts val="245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4737397" y="7628816"/>
            <a:ext cx="5155605" cy="15151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19"/>
              </a:lnSpc>
            </a:pPr>
            <a:r>
              <a:rPr lang="en-US" sz="5332">
                <a:solidFill>
                  <a:srgbClr val="000000"/>
                </a:solidFill>
                <a:latin typeface="Alike"/>
              </a:rPr>
              <a:t>Sunshine Sunrise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331932" y="9930390"/>
            <a:ext cx="4408026" cy="5445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70"/>
              </a:lnSpc>
              <a:spcBef>
                <a:spcPct val="0"/>
              </a:spcBef>
            </a:pPr>
            <a:r>
              <a:rPr lang="en-US" sz="3847">
                <a:solidFill>
                  <a:srgbClr val="000000"/>
                </a:solidFill>
                <a:latin typeface="Amsterdam One"/>
              </a:rPr>
              <a:t>Landscape Rainbow</a:t>
            </a:r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524657" y="2937051"/>
            <a:ext cx="2403868" cy="801289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917238" y="857023"/>
            <a:ext cx="3618707" cy="223701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5CE1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0" y="613155"/>
            <a:ext cx="14630400" cy="17061691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5453380" y="6435988"/>
            <a:ext cx="5077535" cy="5077535"/>
            <a:chOff x="0" y="0"/>
            <a:chExt cx="812800" cy="812800"/>
          </a:xfrm>
        </p:grpSpPr>
        <p:sp>
          <p:nvSpPr>
            <p:cNvPr name="Freeform 4" id="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5453380" y="8300661"/>
            <a:ext cx="5077535" cy="6067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64"/>
              </a:lnSpc>
              <a:spcBef>
                <a:spcPct val="0"/>
              </a:spcBef>
            </a:pPr>
            <a:r>
              <a:rPr lang="en-US" sz="4292">
                <a:solidFill>
                  <a:srgbClr val="000000"/>
                </a:solidFill>
                <a:latin typeface="Alike"/>
              </a:rPr>
              <a:t>Rainbow Sunshine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6029315" y="9648217"/>
            <a:ext cx="3925665" cy="5285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76"/>
              </a:lnSpc>
              <a:spcBef>
                <a:spcPct val="0"/>
              </a:spcBef>
            </a:pPr>
            <a:r>
              <a:rPr lang="en-US" spc="1309" sz="3762">
                <a:solidFill>
                  <a:srgbClr val="000000"/>
                </a:solidFill>
                <a:latin typeface="Amsterdam One"/>
              </a:rPr>
              <a:t>Landscape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DAFCQsUzMBI</dc:identifier>
  <dcterms:modified xsi:type="dcterms:W3CDTF">2011-08-01T06:04:30Z</dcterms:modified>
  <cp:revision>1</cp:revision>
  <dc:title>2-Classroom Poster - Abstract Background (16x20 in)</dc:title>
</cp:coreProperties>
</file>