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10"/>
    <p:sldId id="257" r:id="rId11"/>
    <p:sldId id="258" r:id="rId12"/>
    <p:sldId id="259" r:id="rId13"/>
  </p:sldIdLst>
  <p:sldSz cx="3657600" cy="3657600"/>
  <p:notesSz cx="6858000" cy="9144000"/>
  <p:embeddedFontLst>
    <p:embeddedFont>
      <p:font typeface="Arimo" charset="1" panose="020B0604020202020204"/>
      <p:regular r:id="rId6"/>
    </p:embeddedFont>
    <p:embeddedFont>
      <p:font typeface="Arimo Bold" charset="1" panose="020B0704020202020204"/>
      <p:regular r:id="rId7"/>
    </p:embeddedFont>
    <p:embeddedFont>
      <p:font typeface="Arimo Italics" charset="1" panose="020B0604020202090204"/>
      <p:regular r:id="rId8"/>
    </p:embeddedFont>
    <p:embeddedFont>
      <p:font typeface="Arimo Bold Italics" charset="1" panose="020B0704020202090204"/>
      <p:regular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1.xml" Type="http://schemas.openxmlformats.org/officeDocument/2006/relationships/slide"/><Relationship Id="rId11" Target="slides/slide2.xml" Type="http://schemas.openxmlformats.org/officeDocument/2006/relationships/slide"/><Relationship Id="rId12" Target="slides/slide3.xml" Type="http://schemas.openxmlformats.org/officeDocument/2006/relationships/slide"/><Relationship Id="rId13" Target="slides/slide4.xml" Type="http://schemas.openxmlformats.org/officeDocument/2006/relationships/slide"/><Relationship Id="rId2" Target="presProps.xml" Type="http://schemas.openxmlformats.org/officeDocument/2006/relationships/presProps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.pn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 flipH="false" flipV="false" rot="0">
            <a:off x="589474" y="445367"/>
            <a:ext cx="2478651" cy="276686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 flipH="false" flipV="false" rot="0">
            <a:off x="553743" y="453011"/>
            <a:ext cx="2550113" cy="275157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 flipH="false" flipV="false" rot="0">
            <a:off x="481128" y="499018"/>
            <a:ext cx="2695343" cy="2659564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 flipH="false" flipV="false" rot="0">
            <a:off x="500052" y="754812"/>
            <a:ext cx="2657496" cy="2147976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DAFAZNyZ5F4</dc:identifier>
  <dcterms:modified xsi:type="dcterms:W3CDTF">2011-08-01T06:04:30Z</dcterms:modified>
  <cp:revision>1</cp:revision>
  <dc:title>sun flowers 4x4 inches</dc:title>
</cp:coreProperties>
</file>