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6"/>
  </p:sldIdLst>
  <p:sldSz cx="7315200" cy="9144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Open Sans Light" charset="1" panose="020B0306030504020204"/>
      <p:regular r:id="rId10"/>
    </p:embeddedFont>
    <p:embeddedFont>
      <p:font typeface="Open Sans Light Bold" charset="1" panose="020B0806030504020204"/>
      <p:regular r:id="rId11"/>
    </p:embeddedFont>
    <p:embeddedFont>
      <p:font typeface="Open Sans Light Italics" charset="1" panose="020B0306030504020204"/>
      <p:regular r:id="rId12"/>
    </p:embeddedFont>
    <p:embeddedFont>
      <p:font typeface="Open Sans Light Bold Italics" charset="1" panose="020B0806030504020204"/>
      <p:regular r:id="rId13"/>
    </p:embeddedFont>
    <p:embeddedFont>
      <p:font typeface="Bellaboo" charset="1" panose="00000000000000000000"/>
      <p:regular r:id="rId14"/>
    </p:embeddedFont>
    <p:embeddedFont>
      <p:font typeface="Source Sans Pro" charset="1" panose="020B0703030403020204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slides/slide1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0"/>
            <a:ext cx="7315200" cy="9144000"/>
            <a:chOff x="0" y="0"/>
            <a:chExt cx="2201927" cy="2752409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2201927" cy="2752409"/>
            </a:xfrm>
            <a:custGeom>
              <a:avLst/>
              <a:gdLst/>
              <a:ahLst/>
              <a:cxnLst/>
              <a:rect r="r" b="b" t="t" l="l"/>
              <a:pathLst>
                <a:path h="2752409" w="2201927">
                  <a:moveTo>
                    <a:pt x="0" y="0"/>
                  </a:moveTo>
                  <a:lnTo>
                    <a:pt x="2201927" y="0"/>
                  </a:lnTo>
                  <a:lnTo>
                    <a:pt x="2201927" y="2752409"/>
                  </a:lnTo>
                  <a:lnTo>
                    <a:pt x="0" y="2752409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19050"/>
              <a:ext cx="812800" cy="831850"/>
            </a:xfrm>
            <a:prstGeom prst="rect">
              <a:avLst/>
            </a:prstGeom>
          </p:spPr>
          <p:txBody>
            <a:bodyPr anchor="ctr" rtlCol="false" tIns="37243" lIns="37243" bIns="37243" rIns="37243"/>
            <a:lstStyle/>
            <a:p>
              <a:pPr algn="ctr">
                <a:lnSpc>
                  <a:spcPts val="1436"/>
                </a:lnSpc>
                <a:spcBef>
                  <a:spcPct val="0"/>
                </a:spcBef>
              </a:pPr>
            </a:p>
          </p:txBody>
        </p:sp>
      </p:grpSp>
      <p:pic>
        <p:nvPicPr>
          <p:cNvPr name="Picture 5" id="5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0800000">
            <a:off x="358299" y="320527"/>
            <a:ext cx="2857752" cy="725155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10719069">
            <a:off x="364649" y="829893"/>
            <a:ext cx="2229428" cy="565717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10719069">
            <a:off x="4449521" y="398389"/>
            <a:ext cx="2508374" cy="6365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10719069">
            <a:off x="3153991" y="354062"/>
            <a:ext cx="2857752" cy="725155"/>
          </a:xfrm>
          <a:prstGeom prst="rect">
            <a:avLst/>
          </a:prstGeom>
        </p:spPr>
      </p:pic>
      <p:grpSp>
        <p:nvGrpSpPr>
          <p:cNvPr name="Group 9" id="9"/>
          <p:cNvGrpSpPr/>
          <p:nvPr/>
        </p:nvGrpSpPr>
        <p:grpSpPr>
          <a:xfrm rot="-10800000">
            <a:off x="358299" y="7689314"/>
            <a:ext cx="6606740" cy="1134159"/>
            <a:chOff x="0" y="0"/>
            <a:chExt cx="8808987" cy="1512212"/>
          </a:xfrm>
        </p:grpSpPr>
        <p:pic>
          <p:nvPicPr>
            <p:cNvPr name="Picture 10" id="10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10719069">
              <a:off x="12136" y="50004"/>
              <a:ext cx="4261220" cy="1081285"/>
            </a:xfrm>
            <a:prstGeom prst="rect">
              <a:avLst/>
            </a:prstGeom>
          </p:spPr>
        </p:pic>
        <p:pic>
          <p:nvPicPr>
            <p:cNvPr name="Picture 11" id="11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10719069">
              <a:off x="163785" y="629656"/>
              <a:ext cx="3324320" cy="843546"/>
            </a:xfrm>
            <a:prstGeom prst="rect">
              <a:avLst/>
            </a:prstGeom>
          </p:spPr>
        </p:pic>
        <p:pic>
          <p:nvPicPr>
            <p:cNvPr name="Picture 12" id="12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10719069">
              <a:off x="5475198" y="629656"/>
              <a:ext cx="3324320" cy="843546"/>
            </a:xfrm>
            <a:prstGeom prst="rect">
              <a:avLst/>
            </a:prstGeom>
          </p:spPr>
        </p:pic>
        <p:pic>
          <p:nvPicPr>
            <p:cNvPr name="Picture 13" id="13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10719069">
              <a:off x="4297628" y="50004"/>
              <a:ext cx="4261220" cy="1081285"/>
            </a:xfrm>
            <a:prstGeom prst="rect">
              <a:avLst/>
            </a:prstGeom>
          </p:spPr>
        </p:pic>
      </p:grpSp>
      <p:pic>
        <p:nvPicPr>
          <p:cNvPr name="Picture 14" id="14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5400000">
            <a:off x="-89151" y="6619513"/>
            <a:ext cx="1811328" cy="831353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5400000">
            <a:off x="5462820" y="1500950"/>
            <a:ext cx="2059281" cy="945157"/>
          </a:xfrm>
          <a:prstGeom prst="rect">
            <a:avLst/>
          </a:prstGeom>
        </p:spPr>
      </p:pic>
      <p:sp>
        <p:nvSpPr>
          <p:cNvPr name="TextBox 16" id="16"/>
          <p:cNvSpPr txBox="true"/>
          <p:nvPr/>
        </p:nvSpPr>
        <p:spPr>
          <a:xfrm rot="0">
            <a:off x="65314" y="3890167"/>
            <a:ext cx="7184571" cy="1117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42"/>
              </a:lnSpc>
            </a:pPr>
            <a:r>
              <a:rPr lang="en-US" sz="6530">
                <a:solidFill>
                  <a:srgbClr val="D0A560"/>
                </a:solidFill>
                <a:latin typeface="Bellaboo"/>
              </a:rPr>
              <a:t>Mrs Richards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65314" y="2451543"/>
            <a:ext cx="7184571" cy="12408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119"/>
              </a:lnSpc>
            </a:pPr>
            <a:r>
              <a:rPr lang="en-US" sz="7228">
                <a:solidFill>
                  <a:srgbClr val="5CE1E6"/>
                </a:solidFill>
                <a:latin typeface="Source Sans Pro"/>
              </a:rPr>
              <a:t>2</a:t>
            </a:r>
            <a:r>
              <a:rPr lang="en-US" sz="7228">
                <a:solidFill>
                  <a:srgbClr val="233DFF"/>
                </a:solidFill>
                <a:latin typeface="Source Sans Pro"/>
              </a:rPr>
              <a:t>n</a:t>
            </a:r>
            <a:r>
              <a:rPr lang="en-US" sz="7228">
                <a:solidFill>
                  <a:srgbClr val="CB6CE6"/>
                </a:solidFill>
                <a:latin typeface="Source Sans Pro"/>
              </a:rPr>
              <a:t>d</a:t>
            </a:r>
            <a:r>
              <a:rPr lang="en-US" sz="7228">
                <a:solidFill>
                  <a:srgbClr val="5CE1E6"/>
                </a:solidFill>
                <a:latin typeface="Source Sans Pro"/>
              </a:rPr>
              <a:t> </a:t>
            </a:r>
            <a:r>
              <a:rPr lang="en-US" sz="7228">
                <a:solidFill>
                  <a:srgbClr val="D62828"/>
                </a:solidFill>
                <a:latin typeface="Source Sans Pro"/>
              </a:rPr>
              <a:t>G</a:t>
            </a:r>
            <a:r>
              <a:rPr lang="en-US" sz="7228">
                <a:solidFill>
                  <a:srgbClr val="FFA800"/>
                </a:solidFill>
                <a:latin typeface="Source Sans Pro"/>
              </a:rPr>
              <a:t>R</a:t>
            </a:r>
            <a:r>
              <a:rPr lang="en-US" sz="7228">
                <a:solidFill>
                  <a:srgbClr val="5CE1E6"/>
                </a:solidFill>
                <a:latin typeface="Source Sans Pro"/>
              </a:rPr>
              <a:t>A</a:t>
            </a:r>
            <a:r>
              <a:rPr lang="en-US" sz="7228">
                <a:solidFill>
                  <a:srgbClr val="233DFF"/>
                </a:solidFill>
                <a:latin typeface="Source Sans Pro"/>
              </a:rPr>
              <a:t>D</a:t>
            </a:r>
            <a:r>
              <a:rPr lang="en-US" sz="7228">
                <a:solidFill>
                  <a:srgbClr val="9752DA"/>
                </a:solidFill>
                <a:latin typeface="Source Sans Pro"/>
              </a:rPr>
              <a:t>E</a:t>
            </a:r>
            <a:r>
              <a:rPr lang="en-US" sz="7228">
                <a:solidFill>
                  <a:srgbClr val="5CE1E6"/>
                </a:solidFill>
                <a:latin typeface="Source Sans Pro"/>
              </a:rPr>
              <a:t> 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65314" y="4865255"/>
            <a:ext cx="7184571" cy="12648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345"/>
              </a:lnSpc>
            </a:pPr>
            <a:r>
              <a:rPr lang="en-US" sz="7389">
                <a:solidFill>
                  <a:srgbClr val="D62828"/>
                </a:solidFill>
                <a:latin typeface="Source Sans Pro"/>
              </a:rPr>
              <a:t>C</a:t>
            </a:r>
            <a:r>
              <a:rPr lang="en-US" sz="7389">
                <a:solidFill>
                  <a:srgbClr val="5CE1E6"/>
                </a:solidFill>
                <a:latin typeface="Source Sans Pro"/>
              </a:rPr>
              <a:t>L</a:t>
            </a:r>
            <a:r>
              <a:rPr lang="en-US" sz="7389">
                <a:solidFill>
                  <a:srgbClr val="9752DA"/>
                </a:solidFill>
                <a:latin typeface="Source Sans Pro"/>
              </a:rPr>
              <a:t>A</a:t>
            </a:r>
            <a:r>
              <a:rPr lang="en-US" sz="7389">
                <a:solidFill>
                  <a:srgbClr val="FFFFFF"/>
                </a:solidFill>
                <a:latin typeface="Source Sans Pro"/>
              </a:rPr>
              <a:t>S</a:t>
            </a:r>
            <a:r>
              <a:rPr lang="en-US" sz="7389">
                <a:solidFill>
                  <a:srgbClr val="FFA800"/>
                </a:solidFill>
                <a:latin typeface="Source Sans Pro"/>
              </a:rPr>
              <a:t>S</a:t>
            </a:r>
            <a:r>
              <a:rPr lang="en-US" sz="7389">
                <a:solidFill>
                  <a:srgbClr val="5CE1E6"/>
                </a:solidFill>
                <a:latin typeface="Source Sans Pro"/>
              </a:rPr>
              <a:t>R</a:t>
            </a:r>
            <a:r>
              <a:rPr lang="en-US" sz="7389">
                <a:solidFill>
                  <a:srgbClr val="CB6CE6"/>
                </a:solidFill>
                <a:latin typeface="Source Sans Pro"/>
              </a:rPr>
              <a:t>O</a:t>
            </a:r>
            <a:r>
              <a:rPr lang="en-US" sz="7389">
                <a:solidFill>
                  <a:srgbClr val="233DFF"/>
                </a:solidFill>
                <a:latin typeface="Source Sans Pro"/>
              </a:rPr>
              <a:t>O</a:t>
            </a:r>
            <a:r>
              <a:rPr lang="en-US" sz="7389">
                <a:solidFill>
                  <a:srgbClr val="ADBCB3"/>
                </a:solidFill>
                <a:latin typeface="Source Sans Pro"/>
              </a:rPr>
              <a:t>M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787176" y="1479444"/>
            <a:ext cx="3916533" cy="1117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42"/>
              </a:lnSpc>
            </a:pPr>
            <a:r>
              <a:rPr lang="en-US" sz="6530">
                <a:solidFill>
                  <a:srgbClr val="D0A560"/>
                </a:solidFill>
                <a:latin typeface="Bellaboo"/>
              </a:rPr>
              <a:t>Rm 301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DAFDxzHU_Cw</dc:identifier>
  <dcterms:modified xsi:type="dcterms:W3CDTF">2011-08-01T06:04:30Z</dcterms:modified>
  <cp:revision>1</cp:revision>
  <dc:title>Teacher Door Sign (8 × 10 in)</dc:title>
</cp:coreProperties>
</file>