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image/png" Extension="png"/>
  <Default ContentType="application/vnd.openxmlformats-package.relationships+xml" Extension="rels"/>
  <Default ContentType="image/svg+xml" Extension="svg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yes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14"/>
    <p:sldId id="257" r:id="rId15"/>
    <p:sldId id="258" r:id="rId16"/>
  </p:sldIdLst>
  <p:sldSz cx="7772400" cy="10058400"/>
  <p:notesSz cx="6858000" cy="9144000"/>
  <p:embeddedFontLst>
    <p:embeddedFont>
      <p:font typeface="Arimo" charset="1" panose="020B0604020202020204"/>
      <p:regular r:id="rId6"/>
    </p:embeddedFont>
    <p:embeddedFont>
      <p:font typeface="Arimo Bold" charset="1" panose="020B0704020202020204"/>
      <p:regular r:id="rId7"/>
    </p:embeddedFont>
    <p:embeddedFont>
      <p:font typeface="Arimo Italics" charset="1" panose="020B0604020202090204"/>
      <p:regular r:id="rId8"/>
    </p:embeddedFont>
    <p:embeddedFont>
      <p:font typeface="Arimo Bold Italics" charset="1" panose="020B0704020202090204"/>
      <p:regular r:id="rId9"/>
    </p:embeddedFont>
    <p:embeddedFont>
      <p:font typeface="Open Sans Light" charset="1" panose="020B0306030504020204"/>
      <p:regular r:id="rId10"/>
    </p:embeddedFont>
    <p:embeddedFont>
      <p:font typeface="Open Sans Light Bold" charset="1" panose="020B0806030504020204"/>
      <p:regular r:id="rId11"/>
    </p:embeddedFont>
    <p:embeddedFont>
      <p:font typeface="Open Sans Light Italics" charset="1" panose="020B0306030504020204"/>
      <p:regular r:id="rId12"/>
    </p:embeddedFont>
    <p:embeddedFont>
      <p:font typeface="Open Sans Light Bold Italics" charset="1" panose="020B0806030504020204"/>
      <p:regular r:id="rId1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<Relationships xmlns="http://schemas.openxmlformats.org/package/2006/relationships"><Relationship Id="rId1" Target="slideMasters/slideMaster1.xml" Type="http://schemas.openxmlformats.org/officeDocument/2006/relationships/slideMaster"/><Relationship Id="rId10" Target="fonts/font10.fntdata" Type="http://schemas.openxmlformats.org/officeDocument/2006/relationships/font"/><Relationship Id="rId11" Target="fonts/font11.fntdata" Type="http://schemas.openxmlformats.org/officeDocument/2006/relationships/font"/><Relationship Id="rId12" Target="fonts/font12.fntdata" Type="http://schemas.openxmlformats.org/officeDocument/2006/relationships/font"/><Relationship Id="rId13" Target="fonts/font13.fntdata" Type="http://schemas.openxmlformats.org/officeDocument/2006/relationships/font"/><Relationship Id="rId14" Target="slides/slide1.xml" Type="http://schemas.openxmlformats.org/officeDocument/2006/relationships/slide"/><Relationship Id="rId15" Target="slides/slide2.xml" Type="http://schemas.openxmlformats.org/officeDocument/2006/relationships/slide"/><Relationship Id="rId16" Target="slides/slide3.xml" Type="http://schemas.openxmlformats.org/officeDocument/2006/relationships/slide"/><Relationship Id="rId2" Target="presProps.xml" Type="http://schemas.openxmlformats.org/officeDocument/2006/relationships/presProps"/><Relationship Id="rId3" Target="viewProps.xml" Type="http://schemas.openxmlformats.org/officeDocument/2006/relationships/viewProps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fonts/font6.fntdata" Type="http://schemas.openxmlformats.org/officeDocument/2006/relationships/font"/><Relationship Id="rId7" Target="fonts/font7.fntdata" Type="http://schemas.openxmlformats.org/officeDocument/2006/relationships/font"/><Relationship Id="rId8" Target="fonts/font8.fntdata" Type="http://schemas.openxmlformats.org/officeDocument/2006/relationships/font"/><Relationship Id="rId9" Target="fonts/font9.fntdata" Type="http://schemas.openxmlformats.org/officeDocument/2006/relationships/font"/></Relationships>
</file>

<file path=ppt/slideLayouts/_rels/slideLayout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svg" Type="http://schemas.openxmlformats.org/officeDocument/2006/relationships/image"/><Relationship Id="rId4" Target="../media/image3.png" Type="http://schemas.openxmlformats.org/officeDocument/2006/relationships/image"/><Relationship Id="rId5" Target="../media/image4.svg" Type="http://schemas.openxmlformats.org/officeDocument/2006/relationships/image"/><Relationship Id="rId6" Target="../media/image5.png" Type="http://schemas.openxmlformats.org/officeDocument/2006/relationships/image"/></Relationships>
</file>

<file path=ppt/slides/_rels/slide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svg" Type="http://schemas.openxmlformats.org/officeDocument/2006/relationships/image"/><Relationship Id="rId4" Target="../media/image6.png" Type="http://schemas.openxmlformats.org/officeDocument/2006/relationships/image"/><Relationship Id="rId5" Target="../media/image7.svg" Type="http://schemas.openxmlformats.org/officeDocument/2006/relationships/image"/><Relationship Id="rId6" Target="../media/image5.png" Type="http://schemas.openxmlformats.org/officeDocument/2006/relationships/image"/><Relationship Id="rId7" Target="../media/image8.png" Type="http://schemas.openxmlformats.org/officeDocument/2006/relationships/image"/><Relationship Id="rId8" Target="../media/image9.svg" Type="http://schemas.openxmlformats.org/officeDocument/2006/relationships/image"/></Relationships>
</file>

<file path=ppt/slides/_rels/slide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svg" Type="http://schemas.openxmlformats.org/officeDocument/2006/relationships/image"/><Relationship Id="rId4" Target="../media/image10.png" Type="http://schemas.openxmlformats.org/officeDocument/2006/relationships/image"/><Relationship Id="rId5" Target="../media/image11.svg" Type="http://schemas.openxmlformats.org/officeDocument/2006/relationships/image"/><Relationship Id="rId6" Target="../media/image5.pn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364881" y="0"/>
            <a:ext cx="3521319" cy="10058400"/>
            <a:chOff x="0" y="0"/>
            <a:chExt cx="4695092" cy="13411200"/>
          </a:xfrm>
        </p:grpSpPr>
        <p:pic>
          <p:nvPicPr>
            <p:cNvPr name="Picture 3" id="3"/>
            <p:cNvPicPr>
              <a:picLocks noChangeAspect="true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 l="0" t="0" r="0" b="0"/>
            <a:stretch>
              <a:fillRect/>
            </a:stretch>
          </p:blipFill>
          <p:spPr>
            <a:xfrm flipH="false" flipV="false" rot="0">
              <a:off x="0" y="3836565"/>
              <a:ext cx="3682300" cy="3682300"/>
            </a:xfrm>
            <a:prstGeom prst="rect">
              <a:avLst/>
            </a:prstGeom>
          </p:spPr>
        </p:pic>
        <p:grpSp>
          <p:nvGrpSpPr>
            <p:cNvPr name="Group 4" id="4"/>
            <p:cNvGrpSpPr/>
            <p:nvPr/>
          </p:nvGrpSpPr>
          <p:grpSpPr>
            <a:xfrm rot="0">
              <a:off x="0" y="562583"/>
              <a:ext cx="2907210" cy="12209443"/>
              <a:chOff x="0" y="0"/>
              <a:chExt cx="755287" cy="3171987"/>
            </a:xfrm>
          </p:grpSpPr>
          <p:sp>
            <p:nvSpPr>
              <p:cNvPr name="Freeform 5" id="5"/>
              <p:cNvSpPr/>
              <p:nvPr/>
            </p:nvSpPr>
            <p:spPr>
              <a:xfrm>
                <a:off x="0" y="0"/>
                <a:ext cx="755287" cy="3171987"/>
              </a:xfrm>
              <a:custGeom>
                <a:avLst/>
                <a:gdLst/>
                <a:ahLst/>
                <a:cxnLst/>
                <a:rect r="r" b="b" t="t" l="l"/>
                <a:pathLst>
                  <a:path h="3171987" w="755287">
                    <a:moveTo>
                      <a:pt x="0" y="0"/>
                    </a:moveTo>
                    <a:lnTo>
                      <a:pt x="755287" y="0"/>
                    </a:lnTo>
                    <a:lnTo>
                      <a:pt x="755287" y="3171987"/>
                    </a:lnTo>
                    <a:lnTo>
                      <a:pt x="0" y="3171987"/>
                    </a:lnTo>
                    <a:close/>
                  </a:path>
                </a:pathLst>
              </a:custGeom>
              <a:solidFill>
                <a:srgbClr val="E8E9E2"/>
              </a:solidFill>
            </p:spPr>
          </p:sp>
          <p:sp>
            <p:nvSpPr>
              <p:cNvPr name="TextBox 6" id="6"/>
              <p:cNvSpPr txBox="true"/>
              <p:nvPr/>
            </p:nvSpPr>
            <p:spPr>
              <a:xfrm>
                <a:off x="0" y="-28575"/>
                <a:ext cx="812800" cy="8413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100"/>
                  </a:lnSpc>
                  <a:spcBef>
                    <a:spcPct val="0"/>
                  </a:spcBef>
                </a:pPr>
              </a:p>
            </p:txBody>
          </p:sp>
        </p:grpSp>
        <p:grpSp>
          <p:nvGrpSpPr>
            <p:cNvPr name="Group 7" id="7"/>
            <p:cNvGrpSpPr/>
            <p:nvPr/>
          </p:nvGrpSpPr>
          <p:grpSpPr>
            <a:xfrm rot="0">
              <a:off x="1165832" y="562583"/>
              <a:ext cx="3126458" cy="3052361"/>
              <a:chOff x="0" y="0"/>
              <a:chExt cx="832531" cy="812800"/>
            </a:xfrm>
          </p:grpSpPr>
          <p:sp>
            <p:nvSpPr>
              <p:cNvPr name="Freeform 8" id="8"/>
              <p:cNvSpPr/>
              <p:nvPr/>
            </p:nvSpPr>
            <p:spPr>
              <a:xfrm>
                <a:off x="11679" y="0"/>
                <a:ext cx="809173" cy="812800"/>
              </a:xfrm>
              <a:custGeom>
                <a:avLst/>
                <a:gdLst/>
                <a:ahLst/>
                <a:cxnLst/>
                <a:rect r="r" b="b" t="t" l="l"/>
                <a:pathLst>
                  <a:path h="812800" w="809173">
                    <a:moveTo>
                      <a:pt x="404587" y="0"/>
                    </a:moveTo>
                    <a:cubicBezTo>
                      <a:pt x="628326" y="1001"/>
                      <a:pt x="809173" y="182659"/>
                      <a:pt x="809173" y="406400"/>
                    </a:cubicBezTo>
                    <a:cubicBezTo>
                      <a:pt x="809173" y="630141"/>
                      <a:pt x="628326" y="811799"/>
                      <a:pt x="404587" y="812800"/>
                    </a:cubicBezTo>
                    <a:cubicBezTo>
                      <a:pt x="180847" y="811799"/>
                      <a:pt x="0" y="630141"/>
                      <a:pt x="0" y="406400"/>
                    </a:cubicBezTo>
                    <a:cubicBezTo>
                      <a:pt x="0" y="182659"/>
                      <a:pt x="180847" y="1001"/>
                      <a:pt x="404587" y="0"/>
                    </a:cubicBezTo>
                    <a:close/>
                  </a:path>
                </a:pathLst>
              </a:custGeom>
              <a:solidFill>
                <a:srgbClr val="E8E9E2"/>
              </a:solidFill>
            </p:spPr>
          </p:sp>
          <p:sp>
            <p:nvSpPr>
              <p:cNvPr name="TextBox 9" id="9"/>
              <p:cNvSpPr txBox="true"/>
              <p:nvPr/>
            </p:nvSpPr>
            <p:spPr>
              <a:xfrm>
                <a:off x="76200" y="47625"/>
                <a:ext cx="660400" cy="6889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100"/>
                  </a:lnSpc>
                  <a:spcBef>
                    <a:spcPct val="0"/>
                  </a:spcBef>
                </a:pPr>
              </a:p>
            </p:txBody>
          </p:sp>
        </p:grpSp>
        <p:grpSp>
          <p:nvGrpSpPr>
            <p:cNvPr name="Group 10" id="10"/>
            <p:cNvGrpSpPr/>
            <p:nvPr/>
          </p:nvGrpSpPr>
          <p:grpSpPr>
            <a:xfrm rot="0">
              <a:off x="1165832" y="3614943"/>
              <a:ext cx="3126458" cy="3052361"/>
              <a:chOff x="0" y="0"/>
              <a:chExt cx="832531" cy="812800"/>
            </a:xfrm>
          </p:grpSpPr>
          <p:sp>
            <p:nvSpPr>
              <p:cNvPr name="Freeform 11" id="11"/>
              <p:cNvSpPr/>
              <p:nvPr/>
            </p:nvSpPr>
            <p:spPr>
              <a:xfrm>
                <a:off x="11679" y="0"/>
                <a:ext cx="809173" cy="812800"/>
              </a:xfrm>
              <a:custGeom>
                <a:avLst/>
                <a:gdLst/>
                <a:ahLst/>
                <a:cxnLst/>
                <a:rect r="r" b="b" t="t" l="l"/>
                <a:pathLst>
                  <a:path h="812800" w="809173">
                    <a:moveTo>
                      <a:pt x="404587" y="0"/>
                    </a:moveTo>
                    <a:cubicBezTo>
                      <a:pt x="628326" y="1001"/>
                      <a:pt x="809173" y="182659"/>
                      <a:pt x="809173" y="406400"/>
                    </a:cubicBezTo>
                    <a:cubicBezTo>
                      <a:pt x="809173" y="630141"/>
                      <a:pt x="628326" y="811799"/>
                      <a:pt x="404587" y="812800"/>
                    </a:cubicBezTo>
                    <a:cubicBezTo>
                      <a:pt x="180847" y="811799"/>
                      <a:pt x="0" y="630141"/>
                      <a:pt x="0" y="406400"/>
                    </a:cubicBezTo>
                    <a:cubicBezTo>
                      <a:pt x="0" y="182659"/>
                      <a:pt x="180847" y="1001"/>
                      <a:pt x="404587" y="0"/>
                    </a:cubicBezTo>
                    <a:close/>
                  </a:path>
                </a:pathLst>
              </a:custGeom>
              <a:solidFill>
                <a:srgbClr val="E8E9E2"/>
              </a:solidFill>
            </p:spPr>
          </p:sp>
          <p:sp>
            <p:nvSpPr>
              <p:cNvPr name="TextBox 12" id="12"/>
              <p:cNvSpPr txBox="true"/>
              <p:nvPr/>
            </p:nvSpPr>
            <p:spPr>
              <a:xfrm>
                <a:off x="76200" y="47625"/>
                <a:ext cx="660400" cy="6889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100"/>
                  </a:lnSpc>
                  <a:spcBef>
                    <a:spcPct val="0"/>
                  </a:spcBef>
                </a:pPr>
              </a:p>
            </p:txBody>
          </p:sp>
        </p:grpSp>
        <p:grpSp>
          <p:nvGrpSpPr>
            <p:cNvPr name="Group 13" id="13"/>
            <p:cNvGrpSpPr/>
            <p:nvPr/>
          </p:nvGrpSpPr>
          <p:grpSpPr>
            <a:xfrm rot="0">
              <a:off x="1165832" y="6667304"/>
              <a:ext cx="3126458" cy="3052361"/>
              <a:chOff x="0" y="0"/>
              <a:chExt cx="832531" cy="812800"/>
            </a:xfrm>
          </p:grpSpPr>
          <p:sp>
            <p:nvSpPr>
              <p:cNvPr name="Freeform 14" id="14"/>
              <p:cNvSpPr/>
              <p:nvPr/>
            </p:nvSpPr>
            <p:spPr>
              <a:xfrm>
                <a:off x="11679" y="0"/>
                <a:ext cx="809173" cy="812800"/>
              </a:xfrm>
              <a:custGeom>
                <a:avLst/>
                <a:gdLst/>
                <a:ahLst/>
                <a:cxnLst/>
                <a:rect r="r" b="b" t="t" l="l"/>
                <a:pathLst>
                  <a:path h="812800" w="809173">
                    <a:moveTo>
                      <a:pt x="404587" y="0"/>
                    </a:moveTo>
                    <a:cubicBezTo>
                      <a:pt x="628326" y="1001"/>
                      <a:pt x="809173" y="182659"/>
                      <a:pt x="809173" y="406400"/>
                    </a:cubicBezTo>
                    <a:cubicBezTo>
                      <a:pt x="809173" y="630141"/>
                      <a:pt x="628326" y="811799"/>
                      <a:pt x="404587" y="812800"/>
                    </a:cubicBezTo>
                    <a:cubicBezTo>
                      <a:pt x="180847" y="811799"/>
                      <a:pt x="0" y="630141"/>
                      <a:pt x="0" y="406400"/>
                    </a:cubicBezTo>
                    <a:cubicBezTo>
                      <a:pt x="0" y="182659"/>
                      <a:pt x="180847" y="1001"/>
                      <a:pt x="404587" y="0"/>
                    </a:cubicBezTo>
                    <a:close/>
                  </a:path>
                </a:pathLst>
              </a:custGeom>
              <a:solidFill>
                <a:srgbClr val="E8E9E2"/>
              </a:solidFill>
            </p:spPr>
          </p:sp>
          <p:sp>
            <p:nvSpPr>
              <p:cNvPr name="TextBox 15" id="15"/>
              <p:cNvSpPr txBox="true"/>
              <p:nvPr/>
            </p:nvSpPr>
            <p:spPr>
              <a:xfrm>
                <a:off x="76200" y="47625"/>
                <a:ext cx="660400" cy="6889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100"/>
                  </a:lnSpc>
                  <a:spcBef>
                    <a:spcPct val="0"/>
                  </a:spcBef>
                </a:pPr>
              </a:p>
            </p:txBody>
          </p:sp>
        </p:grpSp>
        <p:grpSp>
          <p:nvGrpSpPr>
            <p:cNvPr name="Group 16" id="16"/>
            <p:cNvGrpSpPr/>
            <p:nvPr/>
          </p:nvGrpSpPr>
          <p:grpSpPr>
            <a:xfrm rot="0">
              <a:off x="1165832" y="9719665"/>
              <a:ext cx="3126458" cy="3052361"/>
              <a:chOff x="0" y="0"/>
              <a:chExt cx="832531" cy="812800"/>
            </a:xfrm>
          </p:grpSpPr>
          <p:sp>
            <p:nvSpPr>
              <p:cNvPr name="Freeform 17" id="17"/>
              <p:cNvSpPr/>
              <p:nvPr/>
            </p:nvSpPr>
            <p:spPr>
              <a:xfrm>
                <a:off x="11679" y="0"/>
                <a:ext cx="809173" cy="812800"/>
              </a:xfrm>
              <a:custGeom>
                <a:avLst/>
                <a:gdLst/>
                <a:ahLst/>
                <a:cxnLst/>
                <a:rect r="r" b="b" t="t" l="l"/>
                <a:pathLst>
                  <a:path h="812800" w="809173">
                    <a:moveTo>
                      <a:pt x="404587" y="0"/>
                    </a:moveTo>
                    <a:cubicBezTo>
                      <a:pt x="628326" y="1001"/>
                      <a:pt x="809173" y="182659"/>
                      <a:pt x="809173" y="406400"/>
                    </a:cubicBezTo>
                    <a:cubicBezTo>
                      <a:pt x="809173" y="630141"/>
                      <a:pt x="628326" y="811799"/>
                      <a:pt x="404587" y="812800"/>
                    </a:cubicBezTo>
                    <a:cubicBezTo>
                      <a:pt x="180847" y="811799"/>
                      <a:pt x="0" y="630141"/>
                      <a:pt x="0" y="406400"/>
                    </a:cubicBezTo>
                    <a:cubicBezTo>
                      <a:pt x="0" y="182659"/>
                      <a:pt x="180847" y="1001"/>
                      <a:pt x="404587" y="0"/>
                    </a:cubicBezTo>
                    <a:close/>
                  </a:path>
                </a:pathLst>
              </a:custGeom>
              <a:solidFill>
                <a:srgbClr val="E8E9E2"/>
              </a:solidFill>
            </p:spPr>
          </p:sp>
          <p:sp>
            <p:nvSpPr>
              <p:cNvPr name="TextBox 18" id="18"/>
              <p:cNvSpPr txBox="true"/>
              <p:nvPr/>
            </p:nvSpPr>
            <p:spPr>
              <a:xfrm>
                <a:off x="76200" y="47625"/>
                <a:ext cx="660400" cy="6889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100"/>
                  </a:lnSpc>
                  <a:spcBef>
                    <a:spcPct val="0"/>
                  </a:spcBef>
                </a:pPr>
              </a:p>
            </p:txBody>
          </p:sp>
        </p:grpSp>
        <p:pic>
          <p:nvPicPr>
            <p:cNvPr name="Picture 19" id="19"/>
            <p:cNvPicPr>
              <a:picLocks noChangeAspect="true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 l="0" t="0" r="0" b="0"/>
            <a:stretch>
              <a:fillRect/>
            </a:stretch>
          </p:blipFill>
          <p:spPr>
            <a:xfrm flipH="false" flipV="false" rot="5400000">
              <a:off x="-1673854" y="2236437"/>
              <a:ext cx="7639998" cy="4292290"/>
            </a:xfrm>
            <a:prstGeom prst="rect">
              <a:avLst/>
            </a:prstGeom>
          </p:spPr>
        </p:pic>
        <p:pic>
          <p:nvPicPr>
            <p:cNvPr name="Picture 20" id="20"/>
            <p:cNvPicPr>
              <a:picLocks noChangeAspect="true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 l="0" t="0" r="39942" b="0"/>
            <a:stretch>
              <a:fillRect/>
            </a:stretch>
          </p:blipFill>
          <p:spPr>
            <a:xfrm flipH="false" flipV="false" rot="5400000">
              <a:off x="-148044" y="8274424"/>
              <a:ext cx="4588377" cy="4292290"/>
            </a:xfrm>
            <a:prstGeom prst="rect">
              <a:avLst/>
            </a:prstGeom>
          </p:spPr>
        </p:pic>
        <p:pic>
          <p:nvPicPr>
            <p:cNvPr name="Picture 21" id="21"/>
            <p:cNvPicPr>
              <a:picLocks noChangeAspect="true"/>
            </p:cNvPicPr>
            <p:nvPr/>
          </p:nvPicPr>
          <p:blipFill>
            <a:blip r:embed="rId6"/>
            <a:srcRect l="35370" t="0" r="47291" b="0"/>
            <a:stretch>
              <a:fillRect/>
            </a:stretch>
          </p:blipFill>
          <p:spPr>
            <a:xfrm flipH="false" flipV="false" rot="0">
              <a:off x="2898804" y="0"/>
              <a:ext cx="1796288" cy="13411200"/>
            </a:xfrm>
            <a:prstGeom prst="rect">
              <a:avLst/>
            </a:prstGeom>
          </p:spPr>
        </p:pic>
      </p:grpSp>
      <p:grpSp>
        <p:nvGrpSpPr>
          <p:cNvPr name="Group 22" id="22"/>
          <p:cNvGrpSpPr/>
          <p:nvPr/>
        </p:nvGrpSpPr>
        <p:grpSpPr>
          <a:xfrm rot="0">
            <a:off x="4023673" y="0"/>
            <a:ext cx="3521319" cy="10058400"/>
            <a:chOff x="0" y="0"/>
            <a:chExt cx="4695092" cy="13411200"/>
          </a:xfrm>
        </p:grpSpPr>
        <p:pic>
          <p:nvPicPr>
            <p:cNvPr name="Picture 23" id="23"/>
            <p:cNvPicPr>
              <a:picLocks noChangeAspect="true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 l="0" t="0" r="0" b="0"/>
            <a:stretch>
              <a:fillRect/>
            </a:stretch>
          </p:blipFill>
          <p:spPr>
            <a:xfrm flipH="false" flipV="false" rot="0">
              <a:off x="0" y="3836565"/>
              <a:ext cx="3682300" cy="3682300"/>
            </a:xfrm>
            <a:prstGeom prst="rect">
              <a:avLst/>
            </a:prstGeom>
          </p:spPr>
        </p:pic>
        <p:grpSp>
          <p:nvGrpSpPr>
            <p:cNvPr name="Group 24" id="24"/>
            <p:cNvGrpSpPr/>
            <p:nvPr/>
          </p:nvGrpSpPr>
          <p:grpSpPr>
            <a:xfrm rot="0">
              <a:off x="0" y="562583"/>
              <a:ext cx="2907210" cy="12209443"/>
              <a:chOff x="0" y="0"/>
              <a:chExt cx="755287" cy="3171987"/>
            </a:xfrm>
          </p:grpSpPr>
          <p:sp>
            <p:nvSpPr>
              <p:cNvPr name="Freeform 25" id="25"/>
              <p:cNvSpPr/>
              <p:nvPr/>
            </p:nvSpPr>
            <p:spPr>
              <a:xfrm>
                <a:off x="0" y="0"/>
                <a:ext cx="755287" cy="3171987"/>
              </a:xfrm>
              <a:custGeom>
                <a:avLst/>
                <a:gdLst/>
                <a:ahLst/>
                <a:cxnLst/>
                <a:rect r="r" b="b" t="t" l="l"/>
                <a:pathLst>
                  <a:path h="3171987" w="755287">
                    <a:moveTo>
                      <a:pt x="0" y="0"/>
                    </a:moveTo>
                    <a:lnTo>
                      <a:pt x="755287" y="0"/>
                    </a:lnTo>
                    <a:lnTo>
                      <a:pt x="755287" y="3171987"/>
                    </a:lnTo>
                    <a:lnTo>
                      <a:pt x="0" y="3171987"/>
                    </a:lnTo>
                    <a:close/>
                  </a:path>
                </a:pathLst>
              </a:custGeom>
              <a:solidFill>
                <a:srgbClr val="E8E9E2"/>
              </a:solidFill>
            </p:spPr>
          </p:sp>
          <p:sp>
            <p:nvSpPr>
              <p:cNvPr name="TextBox 26" id="26"/>
              <p:cNvSpPr txBox="true"/>
              <p:nvPr/>
            </p:nvSpPr>
            <p:spPr>
              <a:xfrm>
                <a:off x="0" y="-28575"/>
                <a:ext cx="812800" cy="8413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100"/>
                  </a:lnSpc>
                  <a:spcBef>
                    <a:spcPct val="0"/>
                  </a:spcBef>
                </a:pPr>
              </a:p>
            </p:txBody>
          </p:sp>
        </p:grpSp>
        <p:grpSp>
          <p:nvGrpSpPr>
            <p:cNvPr name="Group 27" id="27"/>
            <p:cNvGrpSpPr/>
            <p:nvPr/>
          </p:nvGrpSpPr>
          <p:grpSpPr>
            <a:xfrm rot="0">
              <a:off x="1165832" y="562583"/>
              <a:ext cx="3126458" cy="3052361"/>
              <a:chOff x="0" y="0"/>
              <a:chExt cx="832531" cy="812800"/>
            </a:xfrm>
          </p:grpSpPr>
          <p:sp>
            <p:nvSpPr>
              <p:cNvPr name="Freeform 28" id="28"/>
              <p:cNvSpPr/>
              <p:nvPr/>
            </p:nvSpPr>
            <p:spPr>
              <a:xfrm>
                <a:off x="11679" y="0"/>
                <a:ext cx="809173" cy="812800"/>
              </a:xfrm>
              <a:custGeom>
                <a:avLst/>
                <a:gdLst/>
                <a:ahLst/>
                <a:cxnLst/>
                <a:rect r="r" b="b" t="t" l="l"/>
                <a:pathLst>
                  <a:path h="812800" w="809173">
                    <a:moveTo>
                      <a:pt x="404587" y="0"/>
                    </a:moveTo>
                    <a:cubicBezTo>
                      <a:pt x="628326" y="1001"/>
                      <a:pt x="809173" y="182659"/>
                      <a:pt x="809173" y="406400"/>
                    </a:cubicBezTo>
                    <a:cubicBezTo>
                      <a:pt x="809173" y="630141"/>
                      <a:pt x="628326" y="811799"/>
                      <a:pt x="404587" y="812800"/>
                    </a:cubicBezTo>
                    <a:cubicBezTo>
                      <a:pt x="180847" y="811799"/>
                      <a:pt x="0" y="630141"/>
                      <a:pt x="0" y="406400"/>
                    </a:cubicBezTo>
                    <a:cubicBezTo>
                      <a:pt x="0" y="182659"/>
                      <a:pt x="180847" y="1001"/>
                      <a:pt x="404587" y="0"/>
                    </a:cubicBezTo>
                    <a:close/>
                  </a:path>
                </a:pathLst>
              </a:custGeom>
              <a:solidFill>
                <a:srgbClr val="E8E9E2"/>
              </a:solidFill>
            </p:spPr>
          </p:sp>
          <p:sp>
            <p:nvSpPr>
              <p:cNvPr name="TextBox 29" id="29"/>
              <p:cNvSpPr txBox="true"/>
              <p:nvPr/>
            </p:nvSpPr>
            <p:spPr>
              <a:xfrm>
                <a:off x="76200" y="47625"/>
                <a:ext cx="660400" cy="6889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100"/>
                  </a:lnSpc>
                  <a:spcBef>
                    <a:spcPct val="0"/>
                  </a:spcBef>
                </a:pPr>
              </a:p>
            </p:txBody>
          </p:sp>
        </p:grpSp>
        <p:grpSp>
          <p:nvGrpSpPr>
            <p:cNvPr name="Group 30" id="30"/>
            <p:cNvGrpSpPr/>
            <p:nvPr/>
          </p:nvGrpSpPr>
          <p:grpSpPr>
            <a:xfrm rot="0">
              <a:off x="1165832" y="3614943"/>
              <a:ext cx="3126458" cy="3052361"/>
              <a:chOff x="0" y="0"/>
              <a:chExt cx="832531" cy="812800"/>
            </a:xfrm>
          </p:grpSpPr>
          <p:sp>
            <p:nvSpPr>
              <p:cNvPr name="Freeform 31" id="31"/>
              <p:cNvSpPr/>
              <p:nvPr/>
            </p:nvSpPr>
            <p:spPr>
              <a:xfrm>
                <a:off x="11679" y="0"/>
                <a:ext cx="809173" cy="812800"/>
              </a:xfrm>
              <a:custGeom>
                <a:avLst/>
                <a:gdLst/>
                <a:ahLst/>
                <a:cxnLst/>
                <a:rect r="r" b="b" t="t" l="l"/>
                <a:pathLst>
                  <a:path h="812800" w="809173">
                    <a:moveTo>
                      <a:pt x="404587" y="0"/>
                    </a:moveTo>
                    <a:cubicBezTo>
                      <a:pt x="628326" y="1001"/>
                      <a:pt x="809173" y="182659"/>
                      <a:pt x="809173" y="406400"/>
                    </a:cubicBezTo>
                    <a:cubicBezTo>
                      <a:pt x="809173" y="630141"/>
                      <a:pt x="628326" y="811799"/>
                      <a:pt x="404587" y="812800"/>
                    </a:cubicBezTo>
                    <a:cubicBezTo>
                      <a:pt x="180847" y="811799"/>
                      <a:pt x="0" y="630141"/>
                      <a:pt x="0" y="406400"/>
                    </a:cubicBezTo>
                    <a:cubicBezTo>
                      <a:pt x="0" y="182659"/>
                      <a:pt x="180847" y="1001"/>
                      <a:pt x="404587" y="0"/>
                    </a:cubicBezTo>
                    <a:close/>
                  </a:path>
                </a:pathLst>
              </a:custGeom>
              <a:solidFill>
                <a:srgbClr val="E8E9E2"/>
              </a:solidFill>
            </p:spPr>
          </p:sp>
          <p:sp>
            <p:nvSpPr>
              <p:cNvPr name="TextBox 32" id="32"/>
              <p:cNvSpPr txBox="true"/>
              <p:nvPr/>
            </p:nvSpPr>
            <p:spPr>
              <a:xfrm>
                <a:off x="76200" y="47625"/>
                <a:ext cx="660400" cy="6889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100"/>
                  </a:lnSpc>
                  <a:spcBef>
                    <a:spcPct val="0"/>
                  </a:spcBef>
                </a:pPr>
              </a:p>
            </p:txBody>
          </p:sp>
        </p:grpSp>
        <p:grpSp>
          <p:nvGrpSpPr>
            <p:cNvPr name="Group 33" id="33"/>
            <p:cNvGrpSpPr/>
            <p:nvPr/>
          </p:nvGrpSpPr>
          <p:grpSpPr>
            <a:xfrm rot="0">
              <a:off x="1165832" y="6667304"/>
              <a:ext cx="3126458" cy="3052361"/>
              <a:chOff x="0" y="0"/>
              <a:chExt cx="832531" cy="812800"/>
            </a:xfrm>
          </p:grpSpPr>
          <p:sp>
            <p:nvSpPr>
              <p:cNvPr name="Freeform 34" id="34"/>
              <p:cNvSpPr/>
              <p:nvPr/>
            </p:nvSpPr>
            <p:spPr>
              <a:xfrm>
                <a:off x="11679" y="0"/>
                <a:ext cx="809173" cy="812800"/>
              </a:xfrm>
              <a:custGeom>
                <a:avLst/>
                <a:gdLst/>
                <a:ahLst/>
                <a:cxnLst/>
                <a:rect r="r" b="b" t="t" l="l"/>
                <a:pathLst>
                  <a:path h="812800" w="809173">
                    <a:moveTo>
                      <a:pt x="404587" y="0"/>
                    </a:moveTo>
                    <a:cubicBezTo>
                      <a:pt x="628326" y="1001"/>
                      <a:pt x="809173" y="182659"/>
                      <a:pt x="809173" y="406400"/>
                    </a:cubicBezTo>
                    <a:cubicBezTo>
                      <a:pt x="809173" y="630141"/>
                      <a:pt x="628326" y="811799"/>
                      <a:pt x="404587" y="812800"/>
                    </a:cubicBezTo>
                    <a:cubicBezTo>
                      <a:pt x="180847" y="811799"/>
                      <a:pt x="0" y="630141"/>
                      <a:pt x="0" y="406400"/>
                    </a:cubicBezTo>
                    <a:cubicBezTo>
                      <a:pt x="0" y="182659"/>
                      <a:pt x="180847" y="1001"/>
                      <a:pt x="404587" y="0"/>
                    </a:cubicBezTo>
                    <a:close/>
                  </a:path>
                </a:pathLst>
              </a:custGeom>
              <a:solidFill>
                <a:srgbClr val="E8E9E2"/>
              </a:solidFill>
            </p:spPr>
          </p:sp>
          <p:sp>
            <p:nvSpPr>
              <p:cNvPr name="TextBox 35" id="35"/>
              <p:cNvSpPr txBox="true"/>
              <p:nvPr/>
            </p:nvSpPr>
            <p:spPr>
              <a:xfrm>
                <a:off x="76200" y="47625"/>
                <a:ext cx="660400" cy="6889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100"/>
                  </a:lnSpc>
                  <a:spcBef>
                    <a:spcPct val="0"/>
                  </a:spcBef>
                </a:pPr>
              </a:p>
            </p:txBody>
          </p:sp>
        </p:grpSp>
        <p:grpSp>
          <p:nvGrpSpPr>
            <p:cNvPr name="Group 36" id="36"/>
            <p:cNvGrpSpPr/>
            <p:nvPr/>
          </p:nvGrpSpPr>
          <p:grpSpPr>
            <a:xfrm rot="0">
              <a:off x="1165832" y="9719665"/>
              <a:ext cx="3126458" cy="3052361"/>
              <a:chOff x="0" y="0"/>
              <a:chExt cx="832531" cy="812800"/>
            </a:xfrm>
          </p:grpSpPr>
          <p:sp>
            <p:nvSpPr>
              <p:cNvPr name="Freeform 37" id="37"/>
              <p:cNvSpPr/>
              <p:nvPr/>
            </p:nvSpPr>
            <p:spPr>
              <a:xfrm>
                <a:off x="11679" y="0"/>
                <a:ext cx="809173" cy="812800"/>
              </a:xfrm>
              <a:custGeom>
                <a:avLst/>
                <a:gdLst/>
                <a:ahLst/>
                <a:cxnLst/>
                <a:rect r="r" b="b" t="t" l="l"/>
                <a:pathLst>
                  <a:path h="812800" w="809173">
                    <a:moveTo>
                      <a:pt x="404587" y="0"/>
                    </a:moveTo>
                    <a:cubicBezTo>
                      <a:pt x="628326" y="1001"/>
                      <a:pt x="809173" y="182659"/>
                      <a:pt x="809173" y="406400"/>
                    </a:cubicBezTo>
                    <a:cubicBezTo>
                      <a:pt x="809173" y="630141"/>
                      <a:pt x="628326" y="811799"/>
                      <a:pt x="404587" y="812800"/>
                    </a:cubicBezTo>
                    <a:cubicBezTo>
                      <a:pt x="180847" y="811799"/>
                      <a:pt x="0" y="630141"/>
                      <a:pt x="0" y="406400"/>
                    </a:cubicBezTo>
                    <a:cubicBezTo>
                      <a:pt x="0" y="182659"/>
                      <a:pt x="180847" y="1001"/>
                      <a:pt x="404587" y="0"/>
                    </a:cubicBezTo>
                    <a:close/>
                  </a:path>
                </a:pathLst>
              </a:custGeom>
              <a:solidFill>
                <a:srgbClr val="E8E9E2"/>
              </a:solidFill>
            </p:spPr>
          </p:sp>
          <p:sp>
            <p:nvSpPr>
              <p:cNvPr name="TextBox 38" id="38"/>
              <p:cNvSpPr txBox="true"/>
              <p:nvPr/>
            </p:nvSpPr>
            <p:spPr>
              <a:xfrm>
                <a:off x="76200" y="47625"/>
                <a:ext cx="660400" cy="6889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100"/>
                  </a:lnSpc>
                  <a:spcBef>
                    <a:spcPct val="0"/>
                  </a:spcBef>
                </a:pPr>
              </a:p>
            </p:txBody>
          </p:sp>
        </p:grpSp>
        <p:pic>
          <p:nvPicPr>
            <p:cNvPr name="Picture 39" id="39"/>
            <p:cNvPicPr>
              <a:picLocks noChangeAspect="true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 l="0" t="0" r="0" b="0"/>
            <a:stretch>
              <a:fillRect/>
            </a:stretch>
          </p:blipFill>
          <p:spPr>
            <a:xfrm flipH="false" flipV="false" rot="5400000">
              <a:off x="-1673854" y="2236437"/>
              <a:ext cx="7639998" cy="4292290"/>
            </a:xfrm>
            <a:prstGeom prst="rect">
              <a:avLst/>
            </a:prstGeom>
          </p:spPr>
        </p:pic>
        <p:pic>
          <p:nvPicPr>
            <p:cNvPr name="Picture 40" id="40"/>
            <p:cNvPicPr>
              <a:picLocks noChangeAspect="true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 l="0" t="0" r="39942" b="0"/>
            <a:stretch>
              <a:fillRect/>
            </a:stretch>
          </p:blipFill>
          <p:spPr>
            <a:xfrm flipH="false" flipV="false" rot="5400000">
              <a:off x="-148044" y="8274424"/>
              <a:ext cx="4588377" cy="4292290"/>
            </a:xfrm>
            <a:prstGeom prst="rect">
              <a:avLst/>
            </a:prstGeom>
          </p:spPr>
        </p:pic>
        <p:pic>
          <p:nvPicPr>
            <p:cNvPr name="Picture 41" id="41"/>
            <p:cNvPicPr>
              <a:picLocks noChangeAspect="true"/>
            </p:cNvPicPr>
            <p:nvPr/>
          </p:nvPicPr>
          <p:blipFill>
            <a:blip r:embed="rId6"/>
            <a:srcRect l="35370" t="0" r="47291" b="0"/>
            <a:stretch>
              <a:fillRect/>
            </a:stretch>
          </p:blipFill>
          <p:spPr>
            <a:xfrm flipH="false" flipV="false" rot="0">
              <a:off x="2898804" y="0"/>
              <a:ext cx="1796288" cy="13411200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364881" y="0"/>
            <a:ext cx="3521319" cy="10058400"/>
            <a:chOff x="0" y="0"/>
            <a:chExt cx="4695092" cy="13411200"/>
          </a:xfrm>
        </p:grpSpPr>
        <p:pic>
          <p:nvPicPr>
            <p:cNvPr name="Picture 3" id="3"/>
            <p:cNvPicPr>
              <a:picLocks noChangeAspect="true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 l="0" t="0" r="0" b="0"/>
            <a:stretch>
              <a:fillRect/>
            </a:stretch>
          </p:blipFill>
          <p:spPr>
            <a:xfrm flipH="false" flipV="false" rot="0">
              <a:off x="0" y="3836565"/>
              <a:ext cx="3682300" cy="3682300"/>
            </a:xfrm>
            <a:prstGeom prst="rect">
              <a:avLst/>
            </a:prstGeom>
          </p:spPr>
        </p:pic>
        <p:grpSp>
          <p:nvGrpSpPr>
            <p:cNvPr name="Group 4" id="4"/>
            <p:cNvGrpSpPr/>
            <p:nvPr/>
          </p:nvGrpSpPr>
          <p:grpSpPr>
            <a:xfrm rot="0">
              <a:off x="0" y="562583"/>
              <a:ext cx="2907210" cy="12209443"/>
              <a:chOff x="0" y="0"/>
              <a:chExt cx="755287" cy="3171987"/>
            </a:xfrm>
          </p:grpSpPr>
          <p:sp>
            <p:nvSpPr>
              <p:cNvPr name="Freeform 5" id="5"/>
              <p:cNvSpPr/>
              <p:nvPr/>
            </p:nvSpPr>
            <p:spPr>
              <a:xfrm>
                <a:off x="0" y="0"/>
                <a:ext cx="755287" cy="3171987"/>
              </a:xfrm>
              <a:custGeom>
                <a:avLst/>
                <a:gdLst/>
                <a:ahLst/>
                <a:cxnLst/>
                <a:rect r="r" b="b" t="t" l="l"/>
                <a:pathLst>
                  <a:path h="3171987" w="755287">
                    <a:moveTo>
                      <a:pt x="0" y="0"/>
                    </a:moveTo>
                    <a:lnTo>
                      <a:pt x="755287" y="0"/>
                    </a:lnTo>
                    <a:lnTo>
                      <a:pt x="755287" y="3171987"/>
                    </a:lnTo>
                    <a:lnTo>
                      <a:pt x="0" y="3171987"/>
                    </a:lnTo>
                    <a:close/>
                  </a:path>
                </a:pathLst>
              </a:custGeom>
              <a:solidFill>
                <a:srgbClr val="E8E9E2"/>
              </a:solidFill>
            </p:spPr>
          </p:sp>
          <p:sp>
            <p:nvSpPr>
              <p:cNvPr name="TextBox 6" id="6"/>
              <p:cNvSpPr txBox="true"/>
              <p:nvPr/>
            </p:nvSpPr>
            <p:spPr>
              <a:xfrm>
                <a:off x="0" y="-28575"/>
                <a:ext cx="812800" cy="8413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100"/>
                  </a:lnSpc>
                  <a:spcBef>
                    <a:spcPct val="0"/>
                  </a:spcBef>
                </a:pPr>
              </a:p>
            </p:txBody>
          </p:sp>
        </p:grpSp>
        <p:grpSp>
          <p:nvGrpSpPr>
            <p:cNvPr name="Group 7" id="7"/>
            <p:cNvGrpSpPr/>
            <p:nvPr/>
          </p:nvGrpSpPr>
          <p:grpSpPr>
            <a:xfrm rot="0">
              <a:off x="1165832" y="562583"/>
              <a:ext cx="3126458" cy="3052361"/>
              <a:chOff x="0" y="0"/>
              <a:chExt cx="832531" cy="812800"/>
            </a:xfrm>
          </p:grpSpPr>
          <p:sp>
            <p:nvSpPr>
              <p:cNvPr name="Freeform 8" id="8"/>
              <p:cNvSpPr/>
              <p:nvPr/>
            </p:nvSpPr>
            <p:spPr>
              <a:xfrm>
                <a:off x="11679" y="0"/>
                <a:ext cx="809173" cy="812800"/>
              </a:xfrm>
              <a:custGeom>
                <a:avLst/>
                <a:gdLst/>
                <a:ahLst/>
                <a:cxnLst/>
                <a:rect r="r" b="b" t="t" l="l"/>
                <a:pathLst>
                  <a:path h="812800" w="809173">
                    <a:moveTo>
                      <a:pt x="404587" y="0"/>
                    </a:moveTo>
                    <a:cubicBezTo>
                      <a:pt x="628326" y="1001"/>
                      <a:pt x="809173" y="182659"/>
                      <a:pt x="809173" y="406400"/>
                    </a:cubicBezTo>
                    <a:cubicBezTo>
                      <a:pt x="809173" y="630141"/>
                      <a:pt x="628326" y="811799"/>
                      <a:pt x="404587" y="812800"/>
                    </a:cubicBezTo>
                    <a:cubicBezTo>
                      <a:pt x="180847" y="811799"/>
                      <a:pt x="0" y="630141"/>
                      <a:pt x="0" y="406400"/>
                    </a:cubicBezTo>
                    <a:cubicBezTo>
                      <a:pt x="0" y="182659"/>
                      <a:pt x="180847" y="1001"/>
                      <a:pt x="404587" y="0"/>
                    </a:cubicBezTo>
                    <a:close/>
                  </a:path>
                </a:pathLst>
              </a:custGeom>
              <a:solidFill>
                <a:srgbClr val="E8E9E2"/>
              </a:solidFill>
            </p:spPr>
          </p:sp>
          <p:sp>
            <p:nvSpPr>
              <p:cNvPr name="TextBox 9" id="9"/>
              <p:cNvSpPr txBox="true"/>
              <p:nvPr/>
            </p:nvSpPr>
            <p:spPr>
              <a:xfrm>
                <a:off x="76200" y="47625"/>
                <a:ext cx="660400" cy="6889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100"/>
                  </a:lnSpc>
                  <a:spcBef>
                    <a:spcPct val="0"/>
                  </a:spcBef>
                </a:pPr>
              </a:p>
            </p:txBody>
          </p:sp>
        </p:grpSp>
        <p:grpSp>
          <p:nvGrpSpPr>
            <p:cNvPr name="Group 10" id="10"/>
            <p:cNvGrpSpPr/>
            <p:nvPr/>
          </p:nvGrpSpPr>
          <p:grpSpPr>
            <a:xfrm rot="0">
              <a:off x="1165832" y="3614943"/>
              <a:ext cx="3126458" cy="3052361"/>
              <a:chOff x="0" y="0"/>
              <a:chExt cx="832531" cy="812800"/>
            </a:xfrm>
          </p:grpSpPr>
          <p:sp>
            <p:nvSpPr>
              <p:cNvPr name="Freeform 11" id="11"/>
              <p:cNvSpPr/>
              <p:nvPr/>
            </p:nvSpPr>
            <p:spPr>
              <a:xfrm>
                <a:off x="11679" y="0"/>
                <a:ext cx="809173" cy="812800"/>
              </a:xfrm>
              <a:custGeom>
                <a:avLst/>
                <a:gdLst/>
                <a:ahLst/>
                <a:cxnLst/>
                <a:rect r="r" b="b" t="t" l="l"/>
                <a:pathLst>
                  <a:path h="812800" w="809173">
                    <a:moveTo>
                      <a:pt x="404587" y="0"/>
                    </a:moveTo>
                    <a:cubicBezTo>
                      <a:pt x="628326" y="1001"/>
                      <a:pt x="809173" y="182659"/>
                      <a:pt x="809173" y="406400"/>
                    </a:cubicBezTo>
                    <a:cubicBezTo>
                      <a:pt x="809173" y="630141"/>
                      <a:pt x="628326" y="811799"/>
                      <a:pt x="404587" y="812800"/>
                    </a:cubicBezTo>
                    <a:cubicBezTo>
                      <a:pt x="180847" y="811799"/>
                      <a:pt x="0" y="630141"/>
                      <a:pt x="0" y="406400"/>
                    </a:cubicBezTo>
                    <a:cubicBezTo>
                      <a:pt x="0" y="182659"/>
                      <a:pt x="180847" y="1001"/>
                      <a:pt x="404587" y="0"/>
                    </a:cubicBezTo>
                    <a:close/>
                  </a:path>
                </a:pathLst>
              </a:custGeom>
              <a:solidFill>
                <a:srgbClr val="E8E9E2"/>
              </a:solidFill>
            </p:spPr>
          </p:sp>
          <p:sp>
            <p:nvSpPr>
              <p:cNvPr name="TextBox 12" id="12"/>
              <p:cNvSpPr txBox="true"/>
              <p:nvPr/>
            </p:nvSpPr>
            <p:spPr>
              <a:xfrm>
                <a:off x="76200" y="47625"/>
                <a:ext cx="660400" cy="6889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100"/>
                  </a:lnSpc>
                  <a:spcBef>
                    <a:spcPct val="0"/>
                  </a:spcBef>
                </a:pPr>
              </a:p>
            </p:txBody>
          </p:sp>
        </p:grpSp>
        <p:grpSp>
          <p:nvGrpSpPr>
            <p:cNvPr name="Group 13" id="13"/>
            <p:cNvGrpSpPr/>
            <p:nvPr/>
          </p:nvGrpSpPr>
          <p:grpSpPr>
            <a:xfrm rot="0">
              <a:off x="1165832" y="6667304"/>
              <a:ext cx="3126458" cy="3052361"/>
              <a:chOff x="0" y="0"/>
              <a:chExt cx="832531" cy="812800"/>
            </a:xfrm>
          </p:grpSpPr>
          <p:sp>
            <p:nvSpPr>
              <p:cNvPr name="Freeform 14" id="14"/>
              <p:cNvSpPr/>
              <p:nvPr/>
            </p:nvSpPr>
            <p:spPr>
              <a:xfrm>
                <a:off x="11679" y="0"/>
                <a:ext cx="809173" cy="812800"/>
              </a:xfrm>
              <a:custGeom>
                <a:avLst/>
                <a:gdLst/>
                <a:ahLst/>
                <a:cxnLst/>
                <a:rect r="r" b="b" t="t" l="l"/>
                <a:pathLst>
                  <a:path h="812800" w="809173">
                    <a:moveTo>
                      <a:pt x="404587" y="0"/>
                    </a:moveTo>
                    <a:cubicBezTo>
                      <a:pt x="628326" y="1001"/>
                      <a:pt x="809173" y="182659"/>
                      <a:pt x="809173" y="406400"/>
                    </a:cubicBezTo>
                    <a:cubicBezTo>
                      <a:pt x="809173" y="630141"/>
                      <a:pt x="628326" y="811799"/>
                      <a:pt x="404587" y="812800"/>
                    </a:cubicBezTo>
                    <a:cubicBezTo>
                      <a:pt x="180847" y="811799"/>
                      <a:pt x="0" y="630141"/>
                      <a:pt x="0" y="406400"/>
                    </a:cubicBezTo>
                    <a:cubicBezTo>
                      <a:pt x="0" y="182659"/>
                      <a:pt x="180847" y="1001"/>
                      <a:pt x="404587" y="0"/>
                    </a:cubicBezTo>
                    <a:close/>
                  </a:path>
                </a:pathLst>
              </a:custGeom>
              <a:solidFill>
                <a:srgbClr val="E8E9E2"/>
              </a:solidFill>
            </p:spPr>
          </p:sp>
          <p:sp>
            <p:nvSpPr>
              <p:cNvPr name="TextBox 15" id="15"/>
              <p:cNvSpPr txBox="true"/>
              <p:nvPr/>
            </p:nvSpPr>
            <p:spPr>
              <a:xfrm>
                <a:off x="76200" y="47625"/>
                <a:ext cx="660400" cy="6889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100"/>
                  </a:lnSpc>
                  <a:spcBef>
                    <a:spcPct val="0"/>
                  </a:spcBef>
                </a:pPr>
              </a:p>
            </p:txBody>
          </p:sp>
        </p:grpSp>
        <p:grpSp>
          <p:nvGrpSpPr>
            <p:cNvPr name="Group 16" id="16"/>
            <p:cNvGrpSpPr/>
            <p:nvPr/>
          </p:nvGrpSpPr>
          <p:grpSpPr>
            <a:xfrm rot="0">
              <a:off x="1165832" y="9719665"/>
              <a:ext cx="3126458" cy="3052361"/>
              <a:chOff x="0" y="0"/>
              <a:chExt cx="832531" cy="812800"/>
            </a:xfrm>
          </p:grpSpPr>
          <p:sp>
            <p:nvSpPr>
              <p:cNvPr name="Freeform 17" id="17"/>
              <p:cNvSpPr/>
              <p:nvPr/>
            </p:nvSpPr>
            <p:spPr>
              <a:xfrm>
                <a:off x="11679" y="0"/>
                <a:ext cx="809173" cy="812800"/>
              </a:xfrm>
              <a:custGeom>
                <a:avLst/>
                <a:gdLst/>
                <a:ahLst/>
                <a:cxnLst/>
                <a:rect r="r" b="b" t="t" l="l"/>
                <a:pathLst>
                  <a:path h="812800" w="809173">
                    <a:moveTo>
                      <a:pt x="404587" y="0"/>
                    </a:moveTo>
                    <a:cubicBezTo>
                      <a:pt x="628326" y="1001"/>
                      <a:pt x="809173" y="182659"/>
                      <a:pt x="809173" y="406400"/>
                    </a:cubicBezTo>
                    <a:cubicBezTo>
                      <a:pt x="809173" y="630141"/>
                      <a:pt x="628326" y="811799"/>
                      <a:pt x="404587" y="812800"/>
                    </a:cubicBezTo>
                    <a:cubicBezTo>
                      <a:pt x="180847" y="811799"/>
                      <a:pt x="0" y="630141"/>
                      <a:pt x="0" y="406400"/>
                    </a:cubicBezTo>
                    <a:cubicBezTo>
                      <a:pt x="0" y="182659"/>
                      <a:pt x="180847" y="1001"/>
                      <a:pt x="404587" y="0"/>
                    </a:cubicBezTo>
                    <a:close/>
                  </a:path>
                </a:pathLst>
              </a:custGeom>
              <a:solidFill>
                <a:srgbClr val="E8E9E2"/>
              </a:solidFill>
            </p:spPr>
          </p:sp>
          <p:sp>
            <p:nvSpPr>
              <p:cNvPr name="TextBox 18" id="18"/>
              <p:cNvSpPr txBox="true"/>
              <p:nvPr/>
            </p:nvSpPr>
            <p:spPr>
              <a:xfrm>
                <a:off x="76200" y="47625"/>
                <a:ext cx="660400" cy="6889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100"/>
                  </a:lnSpc>
                  <a:spcBef>
                    <a:spcPct val="0"/>
                  </a:spcBef>
                </a:pPr>
              </a:p>
            </p:txBody>
          </p:sp>
        </p:grpSp>
        <p:pic>
          <p:nvPicPr>
            <p:cNvPr name="Picture 19" id="19"/>
            <p:cNvPicPr>
              <a:picLocks noChangeAspect="true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 l="0" t="0" r="0" b="0"/>
            <a:stretch>
              <a:fillRect/>
            </a:stretch>
          </p:blipFill>
          <p:spPr>
            <a:xfrm flipH="false" flipV="false" rot="5400000">
              <a:off x="-1673854" y="2236437"/>
              <a:ext cx="7639998" cy="4292290"/>
            </a:xfrm>
            <a:prstGeom prst="rect">
              <a:avLst/>
            </a:prstGeom>
          </p:spPr>
        </p:pic>
        <p:pic>
          <p:nvPicPr>
            <p:cNvPr name="Picture 20" id="20"/>
            <p:cNvPicPr>
              <a:picLocks noChangeAspect="true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 l="0" t="0" r="39942" b="0"/>
            <a:stretch>
              <a:fillRect/>
            </a:stretch>
          </p:blipFill>
          <p:spPr>
            <a:xfrm flipH="false" flipV="false" rot="5400000">
              <a:off x="-148044" y="8274424"/>
              <a:ext cx="4588377" cy="4292290"/>
            </a:xfrm>
            <a:prstGeom prst="rect">
              <a:avLst/>
            </a:prstGeom>
          </p:spPr>
        </p:pic>
        <p:pic>
          <p:nvPicPr>
            <p:cNvPr name="Picture 21" id="21"/>
            <p:cNvPicPr>
              <a:picLocks noChangeAspect="true"/>
            </p:cNvPicPr>
            <p:nvPr/>
          </p:nvPicPr>
          <p:blipFill>
            <a:blip r:embed="rId6"/>
            <a:srcRect l="35370" t="0" r="47291" b="0"/>
            <a:stretch>
              <a:fillRect/>
            </a:stretch>
          </p:blipFill>
          <p:spPr>
            <a:xfrm flipH="false" flipV="false" rot="0">
              <a:off x="2898804" y="0"/>
              <a:ext cx="1796288" cy="13411200"/>
            </a:xfrm>
            <a:prstGeom prst="rect">
              <a:avLst/>
            </a:prstGeom>
          </p:spPr>
        </p:pic>
      </p:grpSp>
      <p:grpSp>
        <p:nvGrpSpPr>
          <p:cNvPr name="Group 22" id="22"/>
          <p:cNvGrpSpPr/>
          <p:nvPr/>
        </p:nvGrpSpPr>
        <p:grpSpPr>
          <a:xfrm rot="0">
            <a:off x="4023673" y="0"/>
            <a:ext cx="3521319" cy="10058400"/>
            <a:chOff x="0" y="0"/>
            <a:chExt cx="4695092" cy="13411200"/>
          </a:xfrm>
        </p:grpSpPr>
        <p:pic>
          <p:nvPicPr>
            <p:cNvPr name="Picture 23" id="23"/>
            <p:cNvPicPr>
              <a:picLocks noChangeAspect="true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 l="0" t="0" r="0" b="0"/>
            <a:stretch>
              <a:fillRect/>
            </a:stretch>
          </p:blipFill>
          <p:spPr>
            <a:xfrm flipH="false" flipV="false" rot="0">
              <a:off x="0" y="3836565"/>
              <a:ext cx="3682300" cy="3682300"/>
            </a:xfrm>
            <a:prstGeom prst="rect">
              <a:avLst/>
            </a:prstGeom>
          </p:spPr>
        </p:pic>
        <p:grpSp>
          <p:nvGrpSpPr>
            <p:cNvPr name="Group 24" id="24"/>
            <p:cNvGrpSpPr/>
            <p:nvPr/>
          </p:nvGrpSpPr>
          <p:grpSpPr>
            <a:xfrm rot="0">
              <a:off x="0" y="562583"/>
              <a:ext cx="2907210" cy="12209443"/>
              <a:chOff x="0" y="0"/>
              <a:chExt cx="755287" cy="3171987"/>
            </a:xfrm>
          </p:grpSpPr>
          <p:sp>
            <p:nvSpPr>
              <p:cNvPr name="Freeform 25" id="25"/>
              <p:cNvSpPr/>
              <p:nvPr/>
            </p:nvSpPr>
            <p:spPr>
              <a:xfrm>
                <a:off x="0" y="0"/>
                <a:ext cx="755287" cy="3171987"/>
              </a:xfrm>
              <a:custGeom>
                <a:avLst/>
                <a:gdLst/>
                <a:ahLst/>
                <a:cxnLst/>
                <a:rect r="r" b="b" t="t" l="l"/>
                <a:pathLst>
                  <a:path h="3171987" w="755287">
                    <a:moveTo>
                      <a:pt x="0" y="0"/>
                    </a:moveTo>
                    <a:lnTo>
                      <a:pt x="755287" y="0"/>
                    </a:lnTo>
                    <a:lnTo>
                      <a:pt x="755287" y="3171987"/>
                    </a:lnTo>
                    <a:lnTo>
                      <a:pt x="0" y="3171987"/>
                    </a:lnTo>
                    <a:close/>
                  </a:path>
                </a:pathLst>
              </a:custGeom>
              <a:solidFill>
                <a:srgbClr val="E8E9E2"/>
              </a:solidFill>
            </p:spPr>
          </p:sp>
          <p:sp>
            <p:nvSpPr>
              <p:cNvPr name="TextBox 26" id="26"/>
              <p:cNvSpPr txBox="true"/>
              <p:nvPr/>
            </p:nvSpPr>
            <p:spPr>
              <a:xfrm>
                <a:off x="0" y="-28575"/>
                <a:ext cx="812800" cy="8413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100"/>
                  </a:lnSpc>
                  <a:spcBef>
                    <a:spcPct val="0"/>
                  </a:spcBef>
                </a:pPr>
              </a:p>
            </p:txBody>
          </p:sp>
        </p:grpSp>
        <p:grpSp>
          <p:nvGrpSpPr>
            <p:cNvPr name="Group 27" id="27"/>
            <p:cNvGrpSpPr/>
            <p:nvPr/>
          </p:nvGrpSpPr>
          <p:grpSpPr>
            <a:xfrm rot="0">
              <a:off x="1165832" y="562583"/>
              <a:ext cx="3126458" cy="3052361"/>
              <a:chOff x="0" y="0"/>
              <a:chExt cx="832531" cy="812800"/>
            </a:xfrm>
          </p:grpSpPr>
          <p:sp>
            <p:nvSpPr>
              <p:cNvPr name="Freeform 28" id="28"/>
              <p:cNvSpPr/>
              <p:nvPr/>
            </p:nvSpPr>
            <p:spPr>
              <a:xfrm>
                <a:off x="11679" y="0"/>
                <a:ext cx="809173" cy="812800"/>
              </a:xfrm>
              <a:custGeom>
                <a:avLst/>
                <a:gdLst/>
                <a:ahLst/>
                <a:cxnLst/>
                <a:rect r="r" b="b" t="t" l="l"/>
                <a:pathLst>
                  <a:path h="812800" w="809173">
                    <a:moveTo>
                      <a:pt x="404587" y="0"/>
                    </a:moveTo>
                    <a:cubicBezTo>
                      <a:pt x="628326" y="1001"/>
                      <a:pt x="809173" y="182659"/>
                      <a:pt x="809173" y="406400"/>
                    </a:cubicBezTo>
                    <a:cubicBezTo>
                      <a:pt x="809173" y="630141"/>
                      <a:pt x="628326" y="811799"/>
                      <a:pt x="404587" y="812800"/>
                    </a:cubicBezTo>
                    <a:cubicBezTo>
                      <a:pt x="180847" y="811799"/>
                      <a:pt x="0" y="630141"/>
                      <a:pt x="0" y="406400"/>
                    </a:cubicBezTo>
                    <a:cubicBezTo>
                      <a:pt x="0" y="182659"/>
                      <a:pt x="180847" y="1001"/>
                      <a:pt x="404587" y="0"/>
                    </a:cubicBezTo>
                    <a:close/>
                  </a:path>
                </a:pathLst>
              </a:custGeom>
              <a:solidFill>
                <a:srgbClr val="E8E9E2"/>
              </a:solidFill>
            </p:spPr>
          </p:sp>
          <p:sp>
            <p:nvSpPr>
              <p:cNvPr name="TextBox 29" id="29"/>
              <p:cNvSpPr txBox="true"/>
              <p:nvPr/>
            </p:nvSpPr>
            <p:spPr>
              <a:xfrm>
                <a:off x="76200" y="47625"/>
                <a:ext cx="660400" cy="6889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100"/>
                  </a:lnSpc>
                  <a:spcBef>
                    <a:spcPct val="0"/>
                  </a:spcBef>
                </a:pPr>
              </a:p>
            </p:txBody>
          </p:sp>
        </p:grpSp>
        <p:grpSp>
          <p:nvGrpSpPr>
            <p:cNvPr name="Group 30" id="30"/>
            <p:cNvGrpSpPr/>
            <p:nvPr/>
          </p:nvGrpSpPr>
          <p:grpSpPr>
            <a:xfrm rot="0">
              <a:off x="1165832" y="3614943"/>
              <a:ext cx="3126458" cy="3052361"/>
              <a:chOff x="0" y="0"/>
              <a:chExt cx="832531" cy="812800"/>
            </a:xfrm>
          </p:grpSpPr>
          <p:sp>
            <p:nvSpPr>
              <p:cNvPr name="Freeform 31" id="31"/>
              <p:cNvSpPr/>
              <p:nvPr/>
            </p:nvSpPr>
            <p:spPr>
              <a:xfrm>
                <a:off x="11679" y="0"/>
                <a:ext cx="809173" cy="812800"/>
              </a:xfrm>
              <a:custGeom>
                <a:avLst/>
                <a:gdLst/>
                <a:ahLst/>
                <a:cxnLst/>
                <a:rect r="r" b="b" t="t" l="l"/>
                <a:pathLst>
                  <a:path h="812800" w="809173">
                    <a:moveTo>
                      <a:pt x="404587" y="0"/>
                    </a:moveTo>
                    <a:cubicBezTo>
                      <a:pt x="628326" y="1001"/>
                      <a:pt x="809173" y="182659"/>
                      <a:pt x="809173" y="406400"/>
                    </a:cubicBezTo>
                    <a:cubicBezTo>
                      <a:pt x="809173" y="630141"/>
                      <a:pt x="628326" y="811799"/>
                      <a:pt x="404587" y="812800"/>
                    </a:cubicBezTo>
                    <a:cubicBezTo>
                      <a:pt x="180847" y="811799"/>
                      <a:pt x="0" y="630141"/>
                      <a:pt x="0" y="406400"/>
                    </a:cubicBezTo>
                    <a:cubicBezTo>
                      <a:pt x="0" y="182659"/>
                      <a:pt x="180847" y="1001"/>
                      <a:pt x="404587" y="0"/>
                    </a:cubicBezTo>
                    <a:close/>
                  </a:path>
                </a:pathLst>
              </a:custGeom>
              <a:solidFill>
                <a:srgbClr val="E8E9E2"/>
              </a:solidFill>
            </p:spPr>
          </p:sp>
          <p:sp>
            <p:nvSpPr>
              <p:cNvPr name="TextBox 32" id="32"/>
              <p:cNvSpPr txBox="true"/>
              <p:nvPr/>
            </p:nvSpPr>
            <p:spPr>
              <a:xfrm>
                <a:off x="76200" y="47625"/>
                <a:ext cx="660400" cy="6889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100"/>
                  </a:lnSpc>
                  <a:spcBef>
                    <a:spcPct val="0"/>
                  </a:spcBef>
                </a:pPr>
              </a:p>
            </p:txBody>
          </p:sp>
        </p:grpSp>
        <p:grpSp>
          <p:nvGrpSpPr>
            <p:cNvPr name="Group 33" id="33"/>
            <p:cNvGrpSpPr/>
            <p:nvPr/>
          </p:nvGrpSpPr>
          <p:grpSpPr>
            <a:xfrm rot="0">
              <a:off x="1165832" y="6667304"/>
              <a:ext cx="3126458" cy="3052361"/>
              <a:chOff x="0" y="0"/>
              <a:chExt cx="832531" cy="812800"/>
            </a:xfrm>
          </p:grpSpPr>
          <p:sp>
            <p:nvSpPr>
              <p:cNvPr name="Freeform 34" id="34"/>
              <p:cNvSpPr/>
              <p:nvPr/>
            </p:nvSpPr>
            <p:spPr>
              <a:xfrm>
                <a:off x="11679" y="0"/>
                <a:ext cx="809173" cy="812800"/>
              </a:xfrm>
              <a:custGeom>
                <a:avLst/>
                <a:gdLst/>
                <a:ahLst/>
                <a:cxnLst/>
                <a:rect r="r" b="b" t="t" l="l"/>
                <a:pathLst>
                  <a:path h="812800" w="809173">
                    <a:moveTo>
                      <a:pt x="404587" y="0"/>
                    </a:moveTo>
                    <a:cubicBezTo>
                      <a:pt x="628326" y="1001"/>
                      <a:pt x="809173" y="182659"/>
                      <a:pt x="809173" y="406400"/>
                    </a:cubicBezTo>
                    <a:cubicBezTo>
                      <a:pt x="809173" y="630141"/>
                      <a:pt x="628326" y="811799"/>
                      <a:pt x="404587" y="812800"/>
                    </a:cubicBezTo>
                    <a:cubicBezTo>
                      <a:pt x="180847" y="811799"/>
                      <a:pt x="0" y="630141"/>
                      <a:pt x="0" y="406400"/>
                    </a:cubicBezTo>
                    <a:cubicBezTo>
                      <a:pt x="0" y="182659"/>
                      <a:pt x="180847" y="1001"/>
                      <a:pt x="404587" y="0"/>
                    </a:cubicBezTo>
                    <a:close/>
                  </a:path>
                </a:pathLst>
              </a:custGeom>
              <a:solidFill>
                <a:srgbClr val="E8E9E2"/>
              </a:solidFill>
            </p:spPr>
          </p:sp>
          <p:sp>
            <p:nvSpPr>
              <p:cNvPr name="TextBox 35" id="35"/>
              <p:cNvSpPr txBox="true"/>
              <p:nvPr/>
            </p:nvSpPr>
            <p:spPr>
              <a:xfrm>
                <a:off x="76200" y="47625"/>
                <a:ext cx="660400" cy="6889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100"/>
                  </a:lnSpc>
                  <a:spcBef>
                    <a:spcPct val="0"/>
                  </a:spcBef>
                </a:pPr>
              </a:p>
            </p:txBody>
          </p:sp>
        </p:grpSp>
        <p:grpSp>
          <p:nvGrpSpPr>
            <p:cNvPr name="Group 36" id="36"/>
            <p:cNvGrpSpPr/>
            <p:nvPr/>
          </p:nvGrpSpPr>
          <p:grpSpPr>
            <a:xfrm rot="0">
              <a:off x="1165832" y="9719665"/>
              <a:ext cx="3126458" cy="3052361"/>
              <a:chOff x="0" y="0"/>
              <a:chExt cx="832531" cy="812800"/>
            </a:xfrm>
          </p:grpSpPr>
          <p:sp>
            <p:nvSpPr>
              <p:cNvPr name="Freeform 37" id="37"/>
              <p:cNvSpPr/>
              <p:nvPr/>
            </p:nvSpPr>
            <p:spPr>
              <a:xfrm>
                <a:off x="11679" y="0"/>
                <a:ext cx="809173" cy="812800"/>
              </a:xfrm>
              <a:custGeom>
                <a:avLst/>
                <a:gdLst/>
                <a:ahLst/>
                <a:cxnLst/>
                <a:rect r="r" b="b" t="t" l="l"/>
                <a:pathLst>
                  <a:path h="812800" w="809173">
                    <a:moveTo>
                      <a:pt x="404587" y="0"/>
                    </a:moveTo>
                    <a:cubicBezTo>
                      <a:pt x="628326" y="1001"/>
                      <a:pt x="809173" y="182659"/>
                      <a:pt x="809173" y="406400"/>
                    </a:cubicBezTo>
                    <a:cubicBezTo>
                      <a:pt x="809173" y="630141"/>
                      <a:pt x="628326" y="811799"/>
                      <a:pt x="404587" y="812800"/>
                    </a:cubicBezTo>
                    <a:cubicBezTo>
                      <a:pt x="180847" y="811799"/>
                      <a:pt x="0" y="630141"/>
                      <a:pt x="0" y="406400"/>
                    </a:cubicBezTo>
                    <a:cubicBezTo>
                      <a:pt x="0" y="182659"/>
                      <a:pt x="180847" y="1001"/>
                      <a:pt x="404587" y="0"/>
                    </a:cubicBezTo>
                    <a:close/>
                  </a:path>
                </a:pathLst>
              </a:custGeom>
              <a:solidFill>
                <a:srgbClr val="E8E9E2"/>
              </a:solidFill>
            </p:spPr>
          </p:sp>
          <p:sp>
            <p:nvSpPr>
              <p:cNvPr name="TextBox 38" id="38"/>
              <p:cNvSpPr txBox="true"/>
              <p:nvPr/>
            </p:nvSpPr>
            <p:spPr>
              <a:xfrm>
                <a:off x="76200" y="47625"/>
                <a:ext cx="660400" cy="6889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100"/>
                  </a:lnSpc>
                  <a:spcBef>
                    <a:spcPct val="0"/>
                  </a:spcBef>
                </a:pPr>
              </a:p>
            </p:txBody>
          </p:sp>
        </p:grpSp>
        <p:pic>
          <p:nvPicPr>
            <p:cNvPr name="Picture 39" id="39"/>
            <p:cNvPicPr>
              <a:picLocks noChangeAspect="true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 l="0" t="0" r="0" b="0"/>
            <a:stretch>
              <a:fillRect/>
            </a:stretch>
          </p:blipFill>
          <p:spPr>
            <a:xfrm flipH="false" flipV="false" rot="5400000">
              <a:off x="-1673854" y="2236437"/>
              <a:ext cx="7639998" cy="4292290"/>
            </a:xfrm>
            <a:prstGeom prst="rect">
              <a:avLst/>
            </a:prstGeom>
          </p:spPr>
        </p:pic>
        <p:pic>
          <p:nvPicPr>
            <p:cNvPr name="Picture 40" id="40"/>
            <p:cNvPicPr>
              <a:picLocks noChangeAspect="true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rcRect l="0" t="0" r="39942" b="0"/>
            <a:stretch>
              <a:fillRect/>
            </a:stretch>
          </p:blipFill>
          <p:spPr>
            <a:xfrm flipH="false" flipV="false" rot="5400000">
              <a:off x="-148044" y="8274424"/>
              <a:ext cx="4588377" cy="4292290"/>
            </a:xfrm>
            <a:prstGeom prst="rect">
              <a:avLst/>
            </a:prstGeom>
          </p:spPr>
        </p:pic>
        <p:pic>
          <p:nvPicPr>
            <p:cNvPr name="Picture 41" id="41"/>
            <p:cNvPicPr>
              <a:picLocks noChangeAspect="true"/>
            </p:cNvPicPr>
            <p:nvPr/>
          </p:nvPicPr>
          <p:blipFill>
            <a:blip r:embed="rId6"/>
            <a:srcRect l="35370" t="0" r="47291" b="0"/>
            <a:stretch>
              <a:fillRect/>
            </a:stretch>
          </p:blipFill>
          <p:spPr>
            <a:xfrm flipH="false" flipV="false" rot="0">
              <a:off x="2898804" y="0"/>
              <a:ext cx="1796288" cy="13411200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364881" y="0"/>
            <a:ext cx="3521319" cy="10058400"/>
            <a:chOff x="0" y="0"/>
            <a:chExt cx="4695092" cy="13411200"/>
          </a:xfrm>
        </p:grpSpPr>
        <p:pic>
          <p:nvPicPr>
            <p:cNvPr name="Picture 3" id="3"/>
            <p:cNvPicPr>
              <a:picLocks noChangeAspect="true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 l="0" t="0" r="0" b="0"/>
            <a:stretch>
              <a:fillRect/>
            </a:stretch>
          </p:blipFill>
          <p:spPr>
            <a:xfrm flipH="false" flipV="false" rot="0">
              <a:off x="0" y="3836565"/>
              <a:ext cx="3682300" cy="3682300"/>
            </a:xfrm>
            <a:prstGeom prst="rect">
              <a:avLst/>
            </a:prstGeom>
          </p:spPr>
        </p:pic>
        <p:grpSp>
          <p:nvGrpSpPr>
            <p:cNvPr name="Group 4" id="4"/>
            <p:cNvGrpSpPr/>
            <p:nvPr/>
          </p:nvGrpSpPr>
          <p:grpSpPr>
            <a:xfrm rot="0">
              <a:off x="0" y="562583"/>
              <a:ext cx="2907210" cy="12209443"/>
              <a:chOff x="0" y="0"/>
              <a:chExt cx="755287" cy="3171987"/>
            </a:xfrm>
          </p:grpSpPr>
          <p:sp>
            <p:nvSpPr>
              <p:cNvPr name="Freeform 5" id="5"/>
              <p:cNvSpPr/>
              <p:nvPr/>
            </p:nvSpPr>
            <p:spPr>
              <a:xfrm>
                <a:off x="0" y="0"/>
                <a:ext cx="755287" cy="3171987"/>
              </a:xfrm>
              <a:custGeom>
                <a:avLst/>
                <a:gdLst/>
                <a:ahLst/>
                <a:cxnLst/>
                <a:rect r="r" b="b" t="t" l="l"/>
                <a:pathLst>
                  <a:path h="3171987" w="755287">
                    <a:moveTo>
                      <a:pt x="0" y="0"/>
                    </a:moveTo>
                    <a:lnTo>
                      <a:pt x="755287" y="0"/>
                    </a:lnTo>
                    <a:lnTo>
                      <a:pt x="755287" y="3171987"/>
                    </a:lnTo>
                    <a:lnTo>
                      <a:pt x="0" y="3171987"/>
                    </a:lnTo>
                    <a:close/>
                  </a:path>
                </a:pathLst>
              </a:custGeom>
              <a:solidFill>
                <a:srgbClr val="E8E9E2"/>
              </a:solidFill>
            </p:spPr>
          </p:sp>
          <p:sp>
            <p:nvSpPr>
              <p:cNvPr name="TextBox 6" id="6"/>
              <p:cNvSpPr txBox="true"/>
              <p:nvPr/>
            </p:nvSpPr>
            <p:spPr>
              <a:xfrm>
                <a:off x="0" y="-28575"/>
                <a:ext cx="812800" cy="8413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100"/>
                  </a:lnSpc>
                  <a:spcBef>
                    <a:spcPct val="0"/>
                  </a:spcBef>
                </a:pPr>
              </a:p>
            </p:txBody>
          </p:sp>
        </p:grpSp>
        <p:grpSp>
          <p:nvGrpSpPr>
            <p:cNvPr name="Group 7" id="7"/>
            <p:cNvGrpSpPr/>
            <p:nvPr/>
          </p:nvGrpSpPr>
          <p:grpSpPr>
            <a:xfrm rot="0">
              <a:off x="1165832" y="562583"/>
              <a:ext cx="3126458" cy="3052361"/>
              <a:chOff x="0" y="0"/>
              <a:chExt cx="832531" cy="812800"/>
            </a:xfrm>
          </p:grpSpPr>
          <p:sp>
            <p:nvSpPr>
              <p:cNvPr name="Freeform 8" id="8"/>
              <p:cNvSpPr/>
              <p:nvPr/>
            </p:nvSpPr>
            <p:spPr>
              <a:xfrm>
                <a:off x="11679" y="0"/>
                <a:ext cx="809173" cy="812800"/>
              </a:xfrm>
              <a:custGeom>
                <a:avLst/>
                <a:gdLst/>
                <a:ahLst/>
                <a:cxnLst/>
                <a:rect r="r" b="b" t="t" l="l"/>
                <a:pathLst>
                  <a:path h="812800" w="809173">
                    <a:moveTo>
                      <a:pt x="404587" y="0"/>
                    </a:moveTo>
                    <a:cubicBezTo>
                      <a:pt x="628326" y="1001"/>
                      <a:pt x="809173" y="182659"/>
                      <a:pt x="809173" y="406400"/>
                    </a:cubicBezTo>
                    <a:cubicBezTo>
                      <a:pt x="809173" y="630141"/>
                      <a:pt x="628326" y="811799"/>
                      <a:pt x="404587" y="812800"/>
                    </a:cubicBezTo>
                    <a:cubicBezTo>
                      <a:pt x="180847" y="811799"/>
                      <a:pt x="0" y="630141"/>
                      <a:pt x="0" y="406400"/>
                    </a:cubicBezTo>
                    <a:cubicBezTo>
                      <a:pt x="0" y="182659"/>
                      <a:pt x="180847" y="1001"/>
                      <a:pt x="404587" y="0"/>
                    </a:cubicBezTo>
                    <a:close/>
                  </a:path>
                </a:pathLst>
              </a:custGeom>
              <a:solidFill>
                <a:srgbClr val="E8E9E2"/>
              </a:solidFill>
            </p:spPr>
          </p:sp>
          <p:sp>
            <p:nvSpPr>
              <p:cNvPr name="TextBox 9" id="9"/>
              <p:cNvSpPr txBox="true"/>
              <p:nvPr/>
            </p:nvSpPr>
            <p:spPr>
              <a:xfrm>
                <a:off x="76200" y="47625"/>
                <a:ext cx="660400" cy="6889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100"/>
                  </a:lnSpc>
                  <a:spcBef>
                    <a:spcPct val="0"/>
                  </a:spcBef>
                </a:pPr>
              </a:p>
            </p:txBody>
          </p:sp>
        </p:grpSp>
        <p:grpSp>
          <p:nvGrpSpPr>
            <p:cNvPr name="Group 10" id="10"/>
            <p:cNvGrpSpPr/>
            <p:nvPr/>
          </p:nvGrpSpPr>
          <p:grpSpPr>
            <a:xfrm rot="0">
              <a:off x="1165832" y="3614943"/>
              <a:ext cx="3126458" cy="3052361"/>
              <a:chOff x="0" y="0"/>
              <a:chExt cx="832531" cy="812800"/>
            </a:xfrm>
          </p:grpSpPr>
          <p:sp>
            <p:nvSpPr>
              <p:cNvPr name="Freeform 11" id="11"/>
              <p:cNvSpPr/>
              <p:nvPr/>
            </p:nvSpPr>
            <p:spPr>
              <a:xfrm>
                <a:off x="11679" y="0"/>
                <a:ext cx="809173" cy="812800"/>
              </a:xfrm>
              <a:custGeom>
                <a:avLst/>
                <a:gdLst/>
                <a:ahLst/>
                <a:cxnLst/>
                <a:rect r="r" b="b" t="t" l="l"/>
                <a:pathLst>
                  <a:path h="812800" w="809173">
                    <a:moveTo>
                      <a:pt x="404587" y="0"/>
                    </a:moveTo>
                    <a:cubicBezTo>
                      <a:pt x="628326" y="1001"/>
                      <a:pt x="809173" y="182659"/>
                      <a:pt x="809173" y="406400"/>
                    </a:cubicBezTo>
                    <a:cubicBezTo>
                      <a:pt x="809173" y="630141"/>
                      <a:pt x="628326" y="811799"/>
                      <a:pt x="404587" y="812800"/>
                    </a:cubicBezTo>
                    <a:cubicBezTo>
                      <a:pt x="180847" y="811799"/>
                      <a:pt x="0" y="630141"/>
                      <a:pt x="0" y="406400"/>
                    </a:cubicBezTo>
                    <a:cubicBezTo>
                      <a:pt x="0" y="182659"/>
                      <a:pt x="180847" y="1001"/>
                      <a:pt x="404587" y="0"/>
                    </a:cubicBezTo>
                    <a:close/>
                  </a:path>
                </a:pathLst>
              </a:custGeom>
              <a:solidFill>
                <a:srgbClr val="E8E9E2"/>
              </a:solidFill>
            </p:spPr>
          </p:sp>
          <p:sp>
            <p:nvSpPr>
              <p:cNvPr name="TextBox 12" id="12"/>
              <p:cNvSpPr txBox="true"/>
              <p:nvPr/>
            </p:nvSpPr>
            <p:spPr>
              <a:xfrm>
                <a:off x="76200" y="47625"/>
                <a:ext cx="660400" cy="6889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100"/>
                  </a:lnSpc>
                  <a:spcBef>
                    <a:spcPct val="0"/>
                  </a:spcBef>
                </a:pPr>
              </a:p>
            </p:txBody>
          </p:sp>
        </p:grpSp>
        <p:grpSp>
          <p:nvGrpSpPr>
            <p:cNvPr name="Group 13" id="13"/>
            <p:cNvGrpSpPr/>
            <p:nvPr/>
          </p:nvGrpSpPr>
          <p:grpSpPr>
            <a:xfrm rot="0">
              <a:off x="1165832" y="6667304"/>
              <a:ext cx="3126458" cy="3052361"/>
              <a:chOff x="0" y="0"/>
              <a:chExt cx="832531" cy="812800"/>
            </a:xfrm>
          </p:grpSpPr>
          <p:sp>
            <p:nvSpPr>
              <p:cNvPr name="Freeform 14" id="14"/>
              <p:cNvSpPr/>
              <p:nvPr/>
            </p:nvSpPr>
            <p:spPr>
              <a:xfrm>
                <a:off x="11679" y="0"/>
                <a:ext cx="809173" cy="812800"/>
              </a:xfrm>
              <a:custGeom>
                <a:avLst/>
                <a:gdLst/>
                <a:ahLst/>
                <a:cxnLst/>
                <a:rect r="r" b="b" t="t" l="l"/>
                <a:pathLst>
                  <a:path h="812800" w="809173">
                    <a:moveTo>
                      <a:pt x="404587" y="0"/>
                    </a:moveTo>
                    <a:cubicBezTo>
                      <a:pt x="628326" y="1001"/>
                      <a:pt x="809173" y="182659"/>
                      <a:pt x="809173" y="406400"/>
                    </a:cubicBezTo>
                    <a:cubicBezTo>
                      <a:pt x="809173" y="630141"/>
                      <a:pt x="628326" y="811799"/>
                      <a:pt x="404587" y="812800"/>
                    </a:cubicBezTo>
                    <a:cubicBezTo>
                      <a:pt x="180847" y="811799"/>
                      <a:pt x="0" y="630141"/>
                      <a:pt x="0" y="406400"/>
                    </a:cubicBezTo>
                    <a:cubicBezTo>
                      <a:pt x="0" y="182659"/>
                      <a:pt x="180847" y="1001"/>
                      <a:pt x="404587" y="0"/>
                    </a:cubicBezTo>
                    <a:close/>
                  </a:path>
                </a:pathLst>
              </a:custGeom>
              <a:solidFill>
                <a:srgbClr val="E8E9E2"/>
              </a:solidFill>
            </p:spPr>
          </p:sp>
          <p:sp>
            <p:nvSpPr>
              <p:cNvPr name="TextBox 15" id="15"/>
              <p:cNvSpPr txBox="true"/>
              <p:nvPr/>
            </p:nvSpPr>
            <p:spPr>
              <a:xfrm>
                <a:off x="76200" y="47625"/>
                <a:ext cx="660400" cy="6889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100"/>
                  </a:lnSpc>
                  <a:spcBef>
                    <a:spcPct val="0"/>
                  </a:spcBef>
                </a:pPr>
              </a:p>
            </p:txBody>
          </p:sp>
        </p:grpSp>
        <p:grpSp>
          <p:nvGrpSpPr>
            <p:cNvPr name="Group 16" id="16"/>
            <p:cNvGrpSpPr/>
            <p:nvPr/>
          </p:nvGrpSpPr>
          <p:grpSpPr>
            <a:xfrm rot="0">
              <a:off x="1165832" y="9719665"/>
              <a:ext cx="3126458" cy="3052361"/>
              <a:chOff x="0" y="0"/>
              <a:chExt cx="832531" cy="812800"/>
            </a:xfrm>
          </p:grpSpPr>
          <p:sp>
            <p:nvSpPr>
              <p:cNvPr name="Freeform 17" id="17"/>
              <p:cNvSpPr/>
              <p:nvPr/>
            </p:nvSpPr>
            <p:spPr>
              <a:xfrm>
                <a:off x="11679" y="0"/>
                <a:ext cx="809173" cy="812800"/>
              </a:xfrm>
              <a:custGeom>
                <a:avLst/>
                <a:gdLst/>
                <a:ahLst/>
                <a:cxnLst/>
                <a:rect r="r" b="b" t="t" l="l"/>
                <a:pathLst>
                  <a:path h="812800" w="809173">
                    <a:moveTo>
                      <a:pt x="404587" y="0"/>
                    </a:moveTo>
                    <a:cubicBezTo>
                      <a:pt x="628326" y="1001"/>
                      <a:pt x="809173" y="182659"/>
                      <a:pt x="809173" y="406400"/>
                    </a:cubicBezTo>
                    <a:cubicBezTo>
                      <a:pt x="809173" y="630141"/>
                      <a:pt x="628326" y="811799"/>
                      <a:pt x="404587" y="812800"/>
                    </a:cubicBezTo>
                    <a:cubicBezTo>
                      <a:pt x="180847" y="811799"/>
                      <a:pt x="0" y="630141"/>
                      <a:pt x="0" y="406400"/>
                    </a:cubicBezTo>
                    <a:cubicBezTo>
                      <a:pt x="0" y="182659"/>
                      <a:pt x="180847" y="1001"/>
                      <a:pt x="404587" y="0"/>
                    </a:cubicBezTo>
                    <a:close/>
                  </a:path>
                </a:pathLst>
              </a:custGeom>
              <a:solidFill>
                <a:srgbClr val="E8E9E2"/>
              </a:solidFill>
            </p:spPr>
          </p:sp>
          <p:sp>
            <p:nvSpPr>
              <p:cNvPr name="TextBox 18" id="18"/>
              <p:cNvSpPr txBox="true"/>
              <p:nvPr/>
            </p:nvSpPr>
            <p:spPr>
              <a:xfrm>
                <a:off x="76200" y="47625"/>
                <a:ext cx="660400" cy="6889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100"/>
                  </a:lnSpc>
                  <a:spcBef>
                    <a:spcPct val="0"/>
                  </a:spcBef>
                </a:pPr>
              </a:p>
            </p:txBody>
          </p:sp>
        </p:grpSp>
        <p:pic>
          <p:nvPicPr>
            <p:cNvPr name="Picture 19" id="19"/>
            <p:cNvPicPr>
              <a:picLocks noChangeAspect="true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 l="0" t="0" r="0" b="0"/>
            <a:stretch>
              <a:fillRect/>
            </a:stretch>
          </p:blipFill>
          <p:spPr>
            <a:xfrm flipH="false" flipV="false" rot="5400000">
              <a:off x="-1673854" y="2236437"/>
              <a:ext cx="7639998" cy="4292290"/>
            </a:xfrm>
            <a:prstGeom prst="rect">
              <a:avLst/>
            </a:prstGeom>
          </p:spPr>
        </p:pic>
        <p:pic>
          <p:nvPicPr>
            <p:cNvPr name="Picture 20" id="20"/>
            <p:cNvPicPr>
              <a:picLocks noChangeAspect="true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 l="0" t="0" r="39942" b="0"/>
            <a:stretch>
              <a:fillRect/>
            </a:stretch>
          </p:blipFill>
          <p:spPr>
            <a:xfrm flipH="false" flipV="false" rot="5400000">
              <a:off x="-148044" y="8274424"/>
              <a:ext cx="4588377" cy="4292290"/>
            </a:xfrm>
            <a:prstGeom prst="rect">
              <a:avLst/>
            </a:prstGeom>
          </p:spPr>
        </p:pic>
        <p:pic>
          <p:nvPicPr>
            <p:cNvPr name="Picture 21" id="21"/>
            <p:cNvPicPr>
              <a:picLocks noChangeAspect="true"/>
            </p:cNvPicPr>
            <p:nvPr/>
          </p:nvPicPr>
          <p:blipFill>
            <a:blip r:embed="rId6"/>
            <a:srcRect l="35370" t="0" r="47291" b="0"/>
            <a:stretch>
              <a:fillRect/>
            </a:stretch>
          </p:blipFill>
          <p:spPr>
            <a:xfrm flipH="false" flipV="false" rot="0">
              <a:off x="2898804" y="0"/>
              <a:ext cx="1796288" cy="13411200"/>
            </a:xfrm>
            <a:prstGeom prst="rect">
              <a:avLst/>
            </a:prstGeom>
          </p:spPr>
        </p:pic>
      </p:grpSp>
      <p:grpSp>
        <p:nvGrpSpPr>
          <p:cNvPr name="Group 22" id="22"/>
          <p:cNvGrpSpPr/>
          <p:nvPr/>
        </p:nvGrpSpPr>
        <p:grpSpPr>
          <a:xfrm rot="0">
            <a:off x="4251081" y="0"/>
            <a:ext cx="3521319" cy="10058400"/>
            <a:chOff x="0" y="0"/>
            <a:chExt cx="4695092" cy="13411200"/>
          </a:xfrm>
        </p:grpSpPr>
        <p:pic>
          <p:nvPicPr>
            <p:cNvPr name="Picture 23" id="23"/>
            <p:cNvPicPr>
              <a:picLocks noChangeAspect="true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 l="0" t="0" r="0" b="0"/>
            <a:stretch>
              <a:fillRect/>
            </a:stretch>
          </p:blipFill>
          <p:spPr>
            <a:xfrm flipH="false" flipV="false" rot="0">
              <a:off x="0" y="3836565"/>
              <a:ext cx="3682300" cy="3682300"/>
            </a:xfrm>
            <a:prstGeom prst="rect">
              <a:avLst/>
            </a:prstGeom>
          </p:spPr>
        </p:pic>
        <p:grpSp>
          <p:nvGrpSpPr>
            <p:cNvPr name="Group 24" id="24"/>
            <p:cNvGrpSpPr/>
            <p:nvPr/>
          </p:nvGrpSpPr>
          <p:grpSpPr>
            <a:xfrm rot="0">
              <a:off x="0" y="562583"/>
              <a:ext cx="2907210" cy="12209443"/>
              <a:chOff x="0" y="0"/>
              <a:chExt cx="755287" cy="3171987"/>
            </a:xfrm>
          </p:grpSpPr>
          <p:sp>
            <p:nvSpPr>
              <p:cNvPr name="Freeform 25" id="25"/>
              <p:cNvSpPr/>
              <p:nvPr/>
            </p:nvSpPr>
            <p:spPr>
              <a:xfrm>
                <a:off x="0" y="0"/>
                <a:ext cx="755287" cy="3171987"/>
              </a:xfrm>
              <a:custGeom>
                <a:avLst/>
                <a:gdLst/>
                <a:ahLst/>
                <a:cxnLst/>
                <a:rect r="r" b="b" t="t" l="l"/>
                <a:pathLst>
                  <a:path h="3171987" w="755287">
                    <a:moveTo>
                      <a:pt x="0" y="0"/>
                    </a:moveTo>
                    <a:lnTo>
                      <a:pt x="755287" y="0"/>
                    </a:lnTo>
                    <a:lnTo>
                      <a:pt x="755287" y="3171987"/>
                    </a:lnTo>
                    <a:lnTo>
                      <a:pt x="0" y="3171987"/>
                    </a:lnTo>
                    <a:close/>
                  </a:path>
                </a:pathLst>
              </a:custGeom>
              <a:solidFill>
                <a:srgbClr val="E8E9E2"/>
              </a:solidFill>
            </p:spPr>
          </p:sp>
          <p:sp>
            <p:nvSpPr>
              <p:cNvPr name="TextBox 26" id="26"/>
              <p:cNvSpPr txBox="true"/>
              <p:nvPr/>
            </p:nvSpPr>
            <p:spPr>
              <a:xfrm>
                <a:off x="0" y="-28575"/>
                <a:ext cx="812800" cy="8413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100"/>
                  </a:lnSpc>
                  <a:spcBef>
                    <a:spcPct val="0"/>
                  </a:spcBef>
                </a:pPr>
              </a:p>
            </p:txBody>
          </p:sp>
        </p:grpSp>
        <p:grpSp>
          <p:nvGrpSpPr>
            <p:cNvPr name="Group 27" id="27"/>
            <p:cNvGrpSpPr/>
            <p:nvPr/>
          </p:nvGrpSpPr>
          <p:grpSpPr>
            <a:xfrm rot="0">
              <a:off x="1165832" y="562583"/>
              <a:ext cx="3126458" cy="3052361"/>
              <a:chOff x="0" y="0"/>
              <a:chExt cx="832531" cy="812800"/>
            </a:xfrm>
          </p:grpSpPr>
          <p:sp>
            <p:nvSpPr>
              <p:cNvPr name="Freeform 28" id="28"/>
              <p:cNvSpPr/>
              <p:nvPr/>
            </p:nvSpPr>
            <p:spPr>
              <a:xfrm>
                <a:off x="11679" y="0"/>
                <a:ext cx="809173" cy="812800"/>
              </a:xfrm>
              <a:custGeom>
                <a:avLst/>
                <a:gdLst/>
                <a:ahLst/>
                <a:cxnLst/>
                <a:rect r="r" b="b" t="t" l="l"/>
                <a:pathLst>
                  <a:path h="812800" w="809173">
                    <a:moveTo>
                      <a:pt x="404587" y="0"/>
                    </a:moveTo>
                    <a:cubicBezTo>
                      <a:pt x="628326" y="1001"/>
                      <a:pt x="809173" y="182659"/>
                      <a:pt x="809173" y="406400"/>
                    </a:cubicBezTo>
                    <a:cubicBezTo>
                      <a:pt x="809173" y="630141"/>
                      <a:pt x="628326" y="811799"/>
                      <a:pt x="404587" y="812800"/>
                    </a:cubicBezTo>
                    <a:cubicBezTo>
                      <a:pt x="180847" y="811799"/>
                      <a:pt x="0" y="630141"/>
                      <a:pt x="0" y="406400"/>
                    </a:cubicBezTo>
                    <a:cubicBezTo>
                      <a:pt x="0" y="182659"/>
                      <a:pt x="180847" y="1001"/>
                      <a:pt x="404587" y="0"/>
                    </a:cubicBezTo>
                    <a:close/>
                  </a:path>
                </a:pathLst>
              </a:custGeom>
              <a:solidFill>
                <a:srgbClr val="E8E9E2"/>
              </a:solidFill>
            </p:spPr>
          </p:sp>
          <p:sp>
            <p:nvSpPr>
              <p:cNvPr name="TextBox 29" id="29"/>
              <p:cNvSpPr txBox="true"/>
              <p:nvPr/>
            </p:nvSpPr>
            <p:spPr>
              <a:xfrm>
                <a:off x="76200" y="47625"/>
                <a:ext cx="660400" cy="6889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100"/>
                  </a:lnSpc>
                  <a:spcBef>
                    <a:spcPct val="0"/>
                  </a:spcBef>
                </a:pPr>
              </a:p>
            </p:txBody>
          </p:sp>
        </p:grpSp>
        <p:grpSp>
          <p:nvGrpSpPr>
            <p:cNvPr name="Group 30" id="30"/>
            <p:cNvGrpSpPr/>
            <p:nvPr/>
          </p:nvGrpSpPr>
          <p:grpSpPr>
            <a:xfrm rot="0">
              <a:off x="1165832" y="3614943"/>
              <a:ext cx="3126458" cy="3052361"/>
              <a:chOff x="0" y="0"/>
              <a:chExt cx="832531" cy="812800"/>
            </a:xfrm>
          </p:grpSpPr>
          <p:sp>
            <p:nvSpPr>
              <p:cNvPr name="Freeform 31" id="31"/>
              <p:cNvSpPr/>
              <p:nvPr/>
            </p:nvSpPr>
            <p:spPr>
              <a:xfrm>
                <a:off x="11679" y="0"/>
                <a:ext cx="809173" cy="812800"/>
              </a:xfrm>
              <a:custGeom>
                <a:avLst/>
                <a:gdLst/>
                <a:ahLst/>
                <a:cxnLst/>
                <a:rect r="r" b="b" t="t" l="l"/>
                <a:pathLst>
                  <a:path h="812800" w="809173">
                    <a:moveTo>
                      <a:pt x="404587" y="0"/>
                    </a:moveTo>
                    <a:cubicBezTo>
                      <a:pt x="628326" y="1001"/>
                      <a:pt x="809173" y="182659"/>
                      <a:pt x="809173" y="406400"/>
                    </a:cubicBezTo>
                    <a:cubicBezTo>
                      <a:pt x="809173" y="630141"/>
                      <a:pt x="628326" y="811799"/>
                      <a:pt x="404587" y="812800"/>
                    </a:cubicBezTo>
                    <a:cubicBezTo>
                      <a:pt x="180847" y="811799"/>
                      <a:pt x="0" y="630141"/>
                      <a:pt x="0" y="406400"/>
                    </a:cubicBezTo>
                    <a:cubicBezTo>
                      <a:pt x="0" y="182659"/>
                      <a:pt x="180847" y="1001"/>
                      <a:pt x="404587" y="0"/>
                    </a:cubicBezTo>
                    <a:close/>
                  </a:path>
                </a:pathLst>
              </a:custGeom>
              <a:solidFill>
                <a:srgbClr val="E8E9E2"/>
              </a:solidFill>
            </p:spPr>
          </p:sp>
          <p:sp>
            <p:nvSpPr>
              <p:cNvPr name="TextBox 32" id="32"/>
              <p:cNvSpPr txBox="true"/>
              <p:nvPr/>
            </p:nvSpPr>
            <p:spPr>
              <a:xfrm>
                <a:off x="76200" y="47625"/>
                <a:ext cx="660400" cy="6889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100"/>
                  </a:lnSpc>
                  <a:spcBef>
                    <a:spcPct val="0"/>
                  </a:spcBef>
                </a:pPr>
              </a:p>
            </p:txBody>
          </p:sp>
        </p:grpSp>
        <p:grpSp>
          <p:nvGrpSpPr>
            <p:cNvPr name="Group 33" id="33"/>
            <p:cNvGrpSpPr/>
            <p:nvPr/>
          </p:nvGrpSpPr>
          <p:grpSpPr>
            <a:xfrm rot="0">
              <a:off x="1165832" y="6667304"/>
              <a:ext cx="3126458" cy="3052361"/>
              <a:chOff x="0" y="0"/>
              <a:chExt cx="832531" cy="812800"/>
            </a:xfrm>
          </p:grpSpPr>
          <p:sp>
            <p:nvSpPr>
              <p:cNvPr name="Freeform 34" id="34"/>
              <p:cNvSpPr/>
              <p:nvPr/>
            </p:nvSpPr>
            <p:spPr>
              <a:xfrm>
                <a:off x="11679" y="0"/>
                <a:ext cx="809173" cy="812800"/>
              </a:xfrm>
              <a:custGeom>
                <a:avLst/>
                <a:gdLst/>
                <a:ahLst/>
                <a:cxnLst/>
                <a:rect r="r" b="b" t="t" l="l"/>
                <a:pathLst>
                  <a:path h="812800" w="809173">
                    <a:moveTo>
                      <a:pt x="404587" y="0"/>
                    </a:moveTo>
                    <a:cubicBezTo>
                      <a:pt x="628326" y="1001"/>
                      <a:pt x="809173" y="182659"/>
                      <a:pt x="809173" y="406400"/>
                    </a:cubicBezTo>
                    <a:cubicBezTo>
                      <a:pt x="809173" y="630141"/>
                      <a:pt x="628326" y="811799"/>
                      <a:pt x="404587" y="812800"/>
                    </a:cubicBezTo>
                    <a:cubicBezTo>
                      <a:pt x="180847" y="811799"/>
                      <a:pt x="0" y="630141"/>
                      <a:pt x="0" y="406400"/>
                    </a:cubicBezTo>
                    <a:cubicBezTo>
                      <a:pt x="0" y="182659"/>
                      <a:pt x="180847" y="1001"/>
                      <a:pt x="404587" y="0"/>
                    </a:cubicBezTo>
                    <a:close/>
                  </a:path>
                </a:pathLst>
              </a:custGeom>
              <a:solidFill>
                <a:srgbClr val="E8E9E2"/>
              </a:solidFill>
            </p:spPr>
          </p:sp>
          <p:sp>
            <p:nvSpPr>
              <p:cNvPr name="TextBox 35" id="35"/>
              <p:cNvSpPr txBox="true"/>
              <p:nvPr/>
            </p:nvSpPr>
            <p:spPr>
              <a:xfrm>
                <a:off x="76200" y="47625"/>
                <a:ext cx="660400" cy="6889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100"/>
                  </a:lnSpc>
                  <a:spcBef>
                    <a:spcPct val="0"/>
                  </a:spcBef>
                </a:pPr>
              </a:p>
            </p:txBody>
          </p:sp>
        </p:grpSp>
        <p:grpSp>
          <p:nvGrpSpPr>
            <p:cNvPr name="Group 36" id="36"/>
            <p:cNvGrpSpPr/>
            <p:nvPr/>
          </p:nvGrpSpPr>
          <p:grpSpPr>
            <a:xfrm rot="0">
              <a:off x="1165832" y="9719665"/>
              <a:ext cx="3126458" cy="3052361"/>
              <a:chOff x="0" y="0"/>
              <a:chExt cx="832531" cy="812800"/>
            </a:xfrm>
          </p:grpSpPr>
          <p:sp>
            <p:nvSpPr>
              <p:cNvPr name="Freeform 37" id="37"/>
              <p:cNvSpPr/>
              <p:nvPr/>
            </p:nvSpPr>
            <p:spPr>
              <a:xfrm>
                <a:off x="11679" y="0"/>
                <a:ext cx="809173" cy="812800"/>
              </a:xfrm>
              <a:custGeom>
                <a:avLst/>
                <a:gdLst/>
                <a:ahLst/>
                <a:cxnLst/>
                <a:rect r="r" b="b" t="t" l="l"/>
                <a:pathLst>
                  <a:path h="812800" w="809173">
                    <a:moveTo>
                      <a:pt x="404587" y="0"/>
                    </a:moveTo>
                    <a:cubicBezTo>
                      <a:pt x="628326" y="1001"/>
                      <a:pt x="809173" y="182659"/>
                      <a:pt x="809173" y="406400"/>
                    </a:cubicBezTo>
                    <a:cubicBezTo>
                      <a:pt x="809173" y="630141"/>
                      <a:pt x="628326" y="811799"/>
                      <a:pt x="404587" y="812800"/>
                    </a:cubicBezTo>
                    <a:cubicBezTo>
                      <a:pt x="180847" y="811799"/>
                      <a:pt x="0" y="630141"/>
                      <a:pt x="0" y="406400"/>
                    </a:cubicBezTo>
                    <a:cubicBezTo>
                      <a:pt x="0" y="182659"/>
                      <a:pt x="180847" y="1001"/>
                      <a:pt x="404587" y="0"/>
                    </a:cubicBezTo>
                    <a:close/>
                  </a:path>
                </a:pathLst>
              </a:custGeom>
              <a:solidFill>
                <a:srgbClr val="E8E9E2"/>
              </a:solidFill>
            </p:spPr>
          </p:sp>
          <p:sp>
            <p:nvSpPr>
              <p:cNvPr name="TextBox 38" id="38"/>
              <p:cNvSpPr txBox="true"/>
              <p:nvPr/>
            </p:nvSpPr>
            <p:spPr>
              <a:xfrm>
                <a:off x="76200" y="47625"/>
                <a:ext cx="660400" cy="6889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100"/>
                  </a:lnSpc>
                  <a:spcBef>
                    <a:spcPct val="0"/>
                  </a:spcBef>
                </a:pPr>
              </a:p>
            </p:txBody>
          </p:sp>
        </p:grpSp>
        <p:pic>
          <p:nvPicPr>
            <p:cNvPr name="Picture 39" id="39"/>
            <p:cNvPicPr>
              <a:picLocks noChangeAspect="true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 l="0" t="0" r="0" b="0"/>
            <a:stretch>
              <a:fillRect/>
            </a:stretch>
          </p:blipFill>
          <p:spPr>
            <a:xfrm flipH="false" flipV="false" rot="5400000">
              <a:off x="-1673854" y="2236437"/>
              <a:ext cx="7639998" cy="4292290"/>
            </a:xfrm>
            <a:prstGeom prst="rect">
              <a:avLst/>
            </a:prstGeom>
          </p:spPr>
        </p:pic>
        <p:pic>
          <p:nvPicPr>
            <p:cNvPr name="Picture 40" id="40"/>
            <p:cNvPicPr>
              <a:picLocks noChangeAspect="true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 l="0" t="0" r="39942" b="0"/>
            <a:stretch>
              <a:fillRect/>
            </a:stretch>
          </p:blipFill>
          <p:spPr>
            <a:xfrm flipH="false" flipV="false" rot="5400000">
              <a:off x="-148044" y="8274424"/>
              <a:ext cx="4588377" cy="4292290"/>
            </a:xfrm>
            <a:prstGeom prst="rect">
              <a:avLst/>
            </a:prstGeom>
          </p:spPr>
        </p:pic>
        <p:pic>
          <p:nvPicPr>
            <p:cNvPr name="Picture 41" id="41"/>
            <p:cNvPicPr>
              <a:picLocks noChangeAspect="true"/>
            </p:cNvPicPr>
            <p:nvPr/>
          </p:nvPicPr>
          <p:blipFill>
            <a:blip r:embed="rId6"/>
            <a:srcRect l="35370" t="0" r="47291" b="0"/>
            <a:stretch>
              <a:fillRect/>
            </a:stretch>
          </p:blipFill>
          <p:spPr>
            <a:xfrm flipH="false" flipV="false" rot="0">
              <a:off x="2898804" y="0"/>
              <a:ext cx="1796288" cy="13411200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DAFBssFz0K8</dc:identifier>
  <dcterms:modified xsi:type="dcterms:W3CDTF">2011-08-01T06:04:30Z</dcterms:modified>
  <cp:revision>1</cp:revision>
  <dc:title>1-Bulletin Board Borders - Gingham</dc:title>
</cp:coreProperties>
</file>