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2"/>
    <p:sldId id="257" r:id="rId13"/>
  </p:sldIdLst>
  <p:sldSz cx="7772400" cy="10058400"/>
  <p:notesSz cx="6858000" cy="9144000"/>
  <p:embeddedFontLst>
    <p:embeddedFont>
      <p:font typeface="Raleway" charset="1" panose="020B0503030101060003"/>
      <p:regular r:id="rId6"/>
    </p:embeddedFont>
    <p:embeddedFont>
      <p:font typeface="Raleway Bold" charset="1" panose="020B0803030101060003"/>
      <p:regular r:id="rId7"/>
    </p:embeddedFont>
    <p:embeddedFont>
      <p:font typeface="Arimo" charset="1" panose="020B0604020202020204"/>
      <p:regular r:id="rId8"/>
    </p:embeddedFont>
    <p:embeddedFont>
      <p:font typeface="Arimo Bold" charset="1" panose="020B0704020202020204"/>
      <p:regular r:id="rId9"/>
    </p:embeddedFont>
    <p:embeddedFont>
      <p:font typeface="Arimo Italics" charset="1" panose="020B0604020202090204"/>
      <p:regular r:id="rId10"/>
    </p:embeddedFont>
    <p:embeddedFont>
      <p:font typeface="Arimo Bold Italics" charset="1" panose="020B0704020202090204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slides/slide1.xml" Type="http://schemas.openxmlformats.org/officeDocument/2006/relationships/slide"/><Relationship Id="rId13" Target="slides/slide2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17349" y="472623"/>
            <a:ext cx="3211039" cy="9157082"/>
            <a:chOff x="0" y="0"/>
            <a:chExt cx="4281385" cy="12209443"/>
          </a:xfrm>
        </p:grpSpPr>
        <p:grpSp>
          <p:nvGrpSpPr>
            <p:cNvPr name="Group 3" id="3"/>
            <p:cNvGrpSpPr/>
            <p:nvPr/>
          </p:nvGrpSpPr>
          <p:grpSpPr>
            <a:xfrm rot="5400000">
              <a:off x="585932" y="-585932"/>
              <a:ext cx="3109521" cy="4281385"/>
              <a:chOff x="0" y="0"/>
              <a:chExt cx="660400" cy="909280"/>
            </a:xfrm>
          </p:grpSpPr>
          <p:sp>
            <p:nvSpPr>
              <p:cNvPr name="Freeform 4" id="4"/>
              <p:cNvSpPr/>
              <p:nvPr/>
            </p:nvSpPr>
            <p:spPr>
              <a:xfrm>
                <a:off x="0" y="0"/>
                <a:ext cx="660400" cy="909280"/>
              </a:xfrm>
              <a:custGeom>
                <a:avLst/>
                <a:gdLst/>
                <a:ahLst/>
                <a:cxnLst/>
                <a:rect r="r" b="b" t="t" l="l"/>
                <a:pathLst>
                  <a:path h="909280" w="660400">
                    <a:moveTo>
                      <a:pt x="220252" y="19070"/>
                    </a:moveTo>
                    <a:cubicBezTo>
                      <a:pt x="254000" y="7556"/>
                      <a:pt x="292600" y="0"/>
                      <a:pt x="330378" y="0"/>
                    </a:cubicBezTo>
                    <a:cubicBezTo>
                      <a:pt x="368157" y="0"/>
                      <a:pt x="404509" y="6476"/>
                      <a:pt x="438009" y="17990"/>
                    </a:cubicBezTo>
                    <a:cubicBezTo>
                      <a:pt x="438723" y="18350"/>
                      <a:pt x="439435" y="18350"/>
                      <a:pt x="440148" y="18710"/>
                    </a:cubicBezTo>
                    <a:cubicBezTo>
                      <a:pt x="565955" y="64765"/>
                      <a:pt x="658618" y="186379"/>
                      <a:pt x="660400" y="330645"/>
                    </a:cubicBezTo>
                    <a:lnTo>
                      <a:pt x="660400" y="909280"/>
                    </a:lnTo>
                    <a:lnTo>
                      <a:pt x="0" y="909280"/>
                    </a:lnTo>
                    <a:lnTo>
                      <a:pt x="0" y="331075"/>
                    </a:lnTo>
                    <a:cubicBezTo>
                      <a:pt x="1782" y="185660"/>
                      <a:pt x="93019" y="64045"/>
                      <a:pt x="220252" y="1907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88900"/>
                <a:ext cx="660400" cy="723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  <p:grpSp>
          <p:nvGrpSpPr>
            <p:cNvPr name="Group 6" id="6"/>
            <p:cNvGrpSpPr/>
            <p:nvPr/>
          </p:nvGrpSpPr>
          <p:grpSpPr>
            <a:xfrm rot="5400000">
              <a:off x="585932" y="2447375"/>
              <a:ext cx="3109521" cy="4281385"/>
              <a:chOff x="0" y="0"/>
              <a:chExt cx="660400" cy="909280"/>
            </a:xfrm>
          </p:grpSpPr>
          <p:sp>
            <p:nvSpPr>
              <p:cNvPr name="Freeform 7" id="7"/>
              <p:cNvSpPr/>
              <p:nvPr/>
            </p:nvSpPr>
            <p:spPr>
              <a:xfrm>
                <a:off x="0" y="0"/>
                <a:ext cx="660400" cy="909280"/>
              </a:xfrm>
              <a:custGeom>
                <a:avLst/>
                <a:gdLst/>
                <a:ahLst/>
                <a:cxnLst/>
                <a:rect r="r" b="b" t="t" l="l"/>
                <a:pathLst>
                  <a:path h="909280" w="660400">
                    <a:moveTo>
                      <a:pt x="220252" y="19070"/>
                    </a:moveTo>
                    <a:cubicBezTo>
                      <a:pt x="254000" y="7556"/>
                      <a:pt x="292600" y="0"/>
                      <a:pt x="330378" y="0"/>
                    </a:cubicBezTo>
                    <a:cubicBezTo>
                      <a:pt x="368157" y="0"/>
                      <a:pt x="404509" y="6476"/>
                      <a:pt x="438009" y="17990"/>
                    </a:cubicBezTo>
                    <a:cubicBezTo>
                      <a:pt x="438723" y="18350"/>
                      <a:pt x="439435" y="18350"/>
                      <a:pt x="440148" y="18710"/>
                    </a:cubicBezTo>
                    <a:cubicBezTo>
                      <a:pt x="565955" y="64765"/>
                      <a:pt x="658618" y="186379"/>
                      <a:pt x="660400" y="330645"/>
                    </a:cubicBezTo>
                    <a:lnTo>
                      <a:pt x="660400" y="909280"/>
                    </a:lnTo>
                    <a:lnTo>
                      <a:pt x="0" y="909280"/>
                    </a:lnTo>
                    <a:lnTo>
                      <a:pt x="0" y="331075"/>
                    </a:lnTo>
                    <a:cubicBezTo>
                      <a:pt x="1782" y="185660"/>
                      <a:pt x="93019" y="64045"/>
                      <a:pt x="220252" y="1907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88900"/>
                <a:ext cx="660400" cy="723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  <p:grpSp>
          <p:nvGrpSpPr>
            <p:cNvPr name="Group 9" id="9"/>
            <p:cNvGrpSpPr/>
            <p:nvPr/>
          </p:nvGrpSpPr>
          <p:grpSpPr>
            <a:xfrm rot="5400000">
              <a:off x="585932" y="5480683"/>
              <a:ext cx="3109521" cy="4281385"/>
              <a:chOff x="0" y="0"/>
              <a:chExt cx="660400" cy="909280"/>
            </a:xfrm>
          </p:grpSpPr>
          <p:sp>
            <p:nvSpPr>
              <p:cNvPr name="Freeform 10" id="10"/>
              <p:cNvSpPr/>
              <p:nvPr/>
            </p:nvSpPr>
            <p:spPr>
              <a:xfrm>
                <a:off x="0" y="0"/>
                <a:ext cx="660400" cy="909280"/>
              </a:xfrm>
              <a:custGeom>
                <a:avLst/>
                <a:gdLst/>
                <a:ahLst/>
                <a:cxnLst/>
                <a:rect r="r" b="b" t="t" l="l"/>
                <a:pathLst>
                  <a:path h="909280" w="660400">
                    <a:moveTo>
                      <a:pt x="220252" y="19070"/>
                    </a:moveTo>
                    <a:cubicBezTo>
                      <a:pt x="254000" y="7556"/>
                      <a:pt x="292600" y="0"/>
                      <a:pt x="330378" y="0"/>
                    </a:cubicBezTo>
                    <a:cubicBezTo>
                      <a:pt x="368157" y="0"/>
                      <a:pt x="404509" y="6476"/>
                      <a:pt x="438009" y="17990"/>
                    </a:cubicBezTo>
                    <a:cubicBezTo>
                      <a:pt x="438723" y="18350"/>
                      <a:pt x="439435" y="18350"/>
                      <a:pt x="440148" y="18710"/>
                    </a:cubicBezTo>
                    <a:cubicBezTo>
                      <a:pt x="565955" y="64765"/>
                      <a:pt x="658618" y="186379"/>
                      <a:pt x="660400" y="330645"/>
                    </a:cubicBezTo>
                    <a:lnTo>
                      <a:pt x="660400" y="909280"/>
                    </a:lnTo>
                    <a:lnTo>
                      <a:pt x="0" y="909280"/>
                    </a:lnTo>
                    <a:lnTo>
                      <a:pt x="0" y="331075"/>
                    </a:lnTo>
                    <a:cubicBezTo>
                      <a:pt x="1782" y="185660"/>
                      <a:pt x="93019" y="64045"/>
                      <a:pt x="220252" y="1907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88900"/>
                <a:ext cx="660400" cy="723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585932" y="8513990"/>
              <a:ext cx="3109521" cy="4281385"/>
              <a:chOff x="0" y="0"/>
              <a:chExt cx="660400" cy="909280"/>
            </a:xfrm>
          </p:grpSpPr>
          <p:sp>
            <p:nvSpPr>
              <p:cNvPr name="Freeform 13" id="13"/>
              <p:cNvSpPr/>
              <p:nvPr/>
            </p:nvSpPr>
            <p:spPr>
              <a:xfrm>
                <a:off x="0" y="0"/>
                <a:ext cx="660400" cy="909280"/>
              </a:xfrm>
              <a:custGeom>
                <a:avLst/>
                <a:gdLst/>
                <a:ahLst/>
                <a:cxnLst/>
                <a:rect r="r" b="b" t="t" l="l"/>
                <a:pathLst>
                  <a:path h="909280" w="660400">
                    <a:moveTo>
                      <a:pt x="220252" y="19070"/>
                    </a:moveTo>
                    <a:cubicBezTo>
                      <a:pt x="254000" y="7556"/>
                      <a:pt x="292600" y="0"/>
                      <a:pt x="330378" y="0"/>
                    </a:cubicBezTo>
                    <a:cubicBezTo>
                      <a:pt x="368157" y="0"/>
                      <a:pt x="404509" y="6476"/>
                      <a:pt x="438009" y="17990"/>
                    </a:cubicBezTo>
                    <a:cubicBezTo>
                      <a:pt x="438723" y="18350"/>
                      <a:pt x="439435" y="18350"/>
                      <a:pt x="440148" y="18710"/>
                    </a:cubicBezTo>
                    <a:cubicBezTo>
                      <a:pt x="565955" y="64765"/>
                      <a:pt x="658618" y="186379"/>
                      <a:pt x="660400" y="330645"/>
                    </a:cubicBezTo>
                    <a:lnTo>
                      <a:pt x="660400" y="909280"/>
                    </a:lnTo>
                    <a:lnTo>
                      <a:pt x="0" y="909280"/>
                    </a:lnTo>
                    <a:lnTo>
                      <a:pt x="0" y="331075"/>
                    </a:lnTo>
                    <a:cubicBezTo>
                      <a:pt x="1782" y="185660"/>
                      <a:pt x="93019" y="64045"/>
                      <a:pt x="220252" y="1907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88900"/>
                <a:ext cx="660400" cy="723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</p:grpSp>
      <p:grpSp>
        <p:nvGrpSpPr>
          <p:cNvPr name="Group 15" id="15"/>
          <p:cNvGrpSpPr/>
          <p:nvPr/>
        </p:nvGrpSpPr>
        <p:grpSpPr>
          <a:xfrm rot="0">
            <a:off x="617349" y="428694"/>
            <a:ext cx="2570973" cy="9187496"/>
            <a:chOff x="0" y="0"/>
            <a:chExt cx="3427964" cy="12249994"/>
          </a:xfrm>
        </p:grpSpPr>
        <p:pic>
          <p:nvPicPr>
            <p:cNvPr name="Picture 16" id="16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1486806" y="1148963"/>
              <a:ext cx="3090121" cy="792195"/>
            </a:xfrm>
            <a:prstGeom prst="rect">
              <a:avLst/>
            </a:prstGeom>
          </p:spPr>
        </p:pic>
        <p:pic>
          <p:nvPicPr>
            <p:cNvPr name="Picture 17" id="17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1486806" y="4111883"/>
              <a:ext cx="3090121" cy="792195"/>
            </a:xfrm>
            <a:prstGeom prst="rect">
              <a:avLst/>
            </a:prstGeom>
          </p:spPr>
        </p:pic>
        <p:pic>
          <p:nvPicPr>
            <p:cNvPr name="Picture 18" id="18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1486806" y="7178665"/>
              <a:ext cx="3090121" cy="792195"/>
            </a:xfrm>
            <a:prstGeom prst="rect">
              <a:avLst/>
            </a:prstGeom>
          </p:spPr>
        </p:pic>
        <p:pic>
          <p:nvPicPr>
            <p:cNvPr name="Picture 19" id="19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1437162" y="10223152"/>
              <a:ext cx="3169150" cy="812455"/>
            </a:xfrm>
            <a:prstGeom prst="rect">
              <a:avLst/>
            </a:prstGeom>
          </p:spPr>
        </p:pic>
        <p:pic>
          <p:nvPicPr>
            <p:cNvPr name="Picture 20" id="20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191751" y="1185004"/>
              <a:ext cx="3090121" cy="792195"/>
            </a:xfrm>
            <a:prstGeom prst="rect">
              <a:avLst/>
            </a:prstGeom>
          </p:spPr>
        </p:pic>
        <p:pic>
          <p:nvPicPr>
            <p:cNvPr name="Picture 21" id="21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191751" y="4147923"/>
              <a:ext cx="3090121" cy="792195"/>
            </a:xfrm>
            <a:prstGeom prst="rect">
              <a:avLst/>
            </a:prstGeom>
          </p:spPr>
        </p:pic>
        <p:pic>
          <p:nvPicPr>
            <p:cNvPr name="Picture 22" id="22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191751" y="7214706"/>
              <a:ext cx="3090121" cy="792195"/>
            </a:xfrm>
            <a:prstGeom prst="rect">
              <a:avLst/>
            </a:prstGeom>
          </p:spPr>
        </p:pic>
        <p:pic>
          <p:nvPicPr>
            <p:cNvPr name="Picture 23" id="2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142107" y="10259192"/>
              <a:ext cx="3169150" cy="812455"/>
            </a:xfrm>
            <a:prstGeom prst="rect">
              <a:avLst/>
            </a:prstGeom>
          </p:spPr>
        </p:pic>
        <p:pic>
          <p:nvPicPr>
            <p:cNvPr name="Picture 24" id="24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-1128703" y="1148963"/>
              <a:ext cx="3090121" cy="792195"/>
            </a:xfrm>
            <a:prstGeom prst="rect">
              <a:avLst/>
            </a:prstGeom>
          </p:spPr>
        </p:pic>
        <p:pic>
          <p:nvPicPr>
            <p:cNvPr name="Picture 25" id="25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-1128703" y="4111883"/>
              <a:ext cx="3090121" cy="792195"/>
            </a:xfrm>
            <a:prstGeom prst="rect">
              <a:avLst/>
            </a:prstGeom>
          </p:spPr>
        </p:pic>
        <p:pic>
          <p:nvPicPr>
            <p:cNvPr name="Picture 26" id="26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-1128703" y="7178665"/>
              <a:ext cx="3090121" cy="792195"/>
            </a:xfrm>
            <a:prstGeom prst="rect">
              <a:avLst/>
            </a:prstGeom>
          </p:spPr>
        </p:pic>
        <p:pic>
          <p:nvPicPr>
            <p:cNvPr name="Picture 27" id="27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-1178348" y="10223152"/>
              <a:ext cx="3169150" cy="812455"/>
            </a:xfrm>
            <a:prstGeom prst="rect">
              <a:avLst/>
            </a:prstGeom>
          </p:spPr>
        </p:pic>
      </p:grpSp>
      <p:grpSp>
        <p:nvGrpSpPr>
          <p:cNvPr name="Group 28" id="28"/>
          <p:cNvGrpSpPr/>
          <p:nvPr/>
        </p:nvGrpSpPr>
        <p:grpSpPr>
          <a:xfrm rot="0">
            <a:off x="4084297" y="516552"/>
            <a:ext cx="3211039" cy="9157082"/>
            <a:chOff x="0" y="0"/>
            <a:chExt cx="4281385" cy="12209443"/>
          </a:xfrm>
        </p:grpSpPr>
        <p:grpSp>
          <p:nvGrpSpPr>
            <p:cNvPr name="Group 29" id="29"/>
            <p:cNvGrpSpPr/>
            <p:nvPr/>
          </p:nvGrpSpPr>
          <p:grpSpPr>
            <a:xfrm rot="5400000">
              <a:off x="585932" y="-585932"/>
              <a:ext cx="3109521" cy="4281385"/>
              <a:chOff x="0" y="0"/>
              <a:chExt cx="660400" cy="909280"/>
            </a:xfrm>
          </p:grpSpPr>
          <p:sp>
            <p:nvSpPr>
              <p:cNvPr name="Freeform 30" id="30"/>
              <p:cNvSpPr/>
              <p:nvPr/>
            </p:nvSpPr>
            <p:spPr>
              <a:xfrm>
                <a:off x="0" y="0"/>
                <a:ext cx="660400" cy="909280"/>
              </a:xfrm>
              <a:custGeom>
                <a:avLst/>
                <a:gdLst/>
                <a:ahLst/>
                <a:cxnLst/>
                <a:rect r="r" b="b" t="t" l="l"/>
                <a:pathLst>
                  <a:path h="909280" w="660400">
                    <a:moveTo>
                      <a:pt x="220252" y="19070"/>
                    </a:moveTo>
                    <a:cubicBezTo>
                      <a:pt x="254000" y="7556"/>
                      <a:pt x="292600" y="0"/>
                      <a:pt x="330378" y="0"/>
                    </a:cubicBezTo>
                    <a:cubicBezTo>
                      <a:pt x="368157" y="0"/>
                      <a:pt x="404509" y="6476"/>
                      <a:pt x="438009" y="17990"/>
                    </a:cubicBezTo>
                    <a:cubicBezTo>
                      <a:pt x="438723" y="18350"/>
                      <a:pt x="439435" y="18350"/>
                      <a:pt x="440148" y="18710"/>
                    </a:cubicBezTo>
                    <a:cubicBezTo>
                      <a:pt x="565955" y="64765"/>
                      <a:pt x="658618" y="186379"/>
                      <a:pt x="660400" y="330645"/>
                    </a:cubicBezTo>
                    <a:lnTo>
                      <a:pt x="660400" y="909280"/>
                    </a:lnTo>
                    <a:lnTo>
                      <a:pt x="0" y="909280"/>
                    </a:lnTo>
                    <a:lnTo>
                      <a:pt x="0" y="331075"/>
                    </a:lnTo>
                    <a:cubicBezTo>
                      <a:pt x="1782" y="185660"/>
                      <a:pt x="93019" y="64045"/>
                      <a:pt x="220252" y="1907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31" id="31"/>
              <p:cNvSpPr txBox="true"/>
              <p:nvPr/>
            </p:nvSpPr>
            <p:spPr>
              <a:xfrm>
                <a:off x="0" y="88900"/>
                <a:ext cx="660400" cy="723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  <p:grpSp>
          <p:nvGrpSpPr>
            <p:cNvPr name="Group 32" id="32"/>
            <p:cNvGrpSpPr/>
            <p:nvPr/>
          </p:nvGrpSpPr>
          <p:grpSpPr>
            <a:xfrm rot="5400000">
              <a:off x="585932" y="2447375"/>
              <a:ext cx="3109521" cy="4281385"/>
              <a:chOff x="0" y="0"/>
              <a:chExt cx="660400" cy="909280"/>
            </a:xfrm>
          </p:grpSpPr>
          <p:sp>
            <p:nvSpPr>
              <p:cNvPr name="Freeform 33" id="33"/>
              <p:cNvSpPr/>
              <p:nvPr/>
            </p:nvSpPr>
            <p:spPr>
              <a:xfrm>
                <a:off x="0" y="0"/>
                <a:ext cx="660400" cy="909280"/>
              </a:xfrm>
              <a:custGeom>
                <a:avLst/>
                <a:gdLst/>
                <a:ahLst/>
                <a:cxnLst/>
                <a:rect r="r" b="b" t="t" l="l"/>
                <a:pathLst>
                  <a:path h="909280" w="660400">
                    <a:moveTo>
                      <a:pt x="220252" y="19070"/>
                    </a:moveTo>
                    <a:cubicBezTo>
                      <a:pt x="254000" y="7556"/>
                      <a:pt x="292600" y="0"/>
                      <a:pt x="330378" y="0"/>
                    </a:cubicBezTo>
                    <a:cubicBezTo>
                      <a:pt x="368157" y="0"/>
                      <a:pt x="404509" y="6476"/>
                      <a:pt x="438009" y="17990"/>
                    </a:cubicBezTo>
                    <a:cubicBezTo>
                      <a:pt x="438723" y="18350"/>
                      <a:pt x="439435" y="18350"/>
                      <a:pt x="440148" y="18710"/>
                    </a:cubicBezTo>
                    <a:cubicBezTo>
                      <a:pt x="565955" y="64765"/>
                      <a:pt x="658618" y="186379"/>
                      <a:pt x="660400" y="330645"/>
                    </a:cubicBezTo>
                    <a:lnTo>
                      <a:pt x="660400" y="909280"/>
                    </a:lnTo>
                    <a:lnTo>
                      <a:pt x="0" y="909280"/>
                    </a:lnTo>
                    <a:lnTo>
                      <a:pt x="0" y="331075"/>
                    </a:lnTo>
                    <a:cubicBezTo>
                      <a:pt x="1782" y="185660"/>
                      <a:pt x="93019" y="64045"/>
                      <a:pt x="220252" y="1907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34" id="34"/>
              <p:cNvSpPr txBox="true"/>
              <p:nvPr/>
            </p:nvSpPr>
            <p:spPr>
              <a:xfrm>
                <a:off x="0" y="88900"/>
                <a:ext cx="660400" cy="723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585932" y="5480683"/>
              <a:ext cx="3109521" cy="4281385"/>
              <a:chOff x="0" y="0"/>
              <a:chExt cx="660400" cy="909280"/>
            </a:xfrm>
          </p:grpSpPr>
          <p:sp>
            <p:nvSpPr>
              <p:cNvPr name="Freeform 36" id="36"/>
              <p:cNvSpPr/>
              <p:nvPr/>
            </p:nvSpPr>
            <p:spPr>
              <a:xfrm>
                <a:off x="0" y="0"/>
                <a:ext cx="660400" cy="909280"/>
              </a:xfrm>
              <a:custGeom>
                <a:avLst/>
                <a:gdLst/>
                <a:ahLst/>
                <a:cxnLst/>
                <a:rect r="r" b="b" t="t" l="l"/>
                <a:pathLst>
                  <a:path h="909280" w="660400">
                    <a:moveTo>
                      <a:pt x="220252" y="19070"/>
                    </a:moveTo>
                    <a:cubicBezTo>
                      <a:pt x="254000" y="7556"/>
                      <a:pt x="292600" y="0"/>
                      <a:pt x="330378" y="0"/>
                    </a:cubicBezTo>
                    <a:cubicBezTo>
                      <a:pt x="368157" y="0"/>
                      <a:pt x="404509" y="6476"/>
                      <a:pt x="438009" y="17990"/>
                    </a:cubicBezTo>
                    <a:cubicBezTo>
                      <a:pt x="438723" y="18350"/>
                      <a:pt x="439435" y="18350"/>
                      <a:pt x="440148" y="18710"/>
                    </a:cubicBezTo>
                    <a:cubicBezTo>
                      <a:pt x="565955" y="64765"/>
                      <a:pt x="658618" y="186379"/>
                      <a:pt x="660400" y="330645"/>
                    </a:cubicBezTo>
                    <a:lnTo>
                      <a:pt x="660400" y="909280"/>
                    </a:lnTo>
                    <a:lnTo>
                      <a:pt x="0" y="909280"/>
                    </a:lnTo>
                    <a:lnTo>
                      <a:pt x="0" y="331075"/>
                    </a:lnTo>
                    <a:cubicBezTo>
                      <a:pt x="1782" y="185660"/>
                      <a:pt x="93019" y="64045"/>
                      <a:pt x="220252" y="1907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37" id="37"/>
              <p:cNvSpPr txBox="true"/>
              <p:nvPr/>
            </p:nvSpPr>
            <p:spPr>
              <a:xfrm>
                <a:off x="0" y="88900"/>
                <a:ext cx="660400" cy="723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585932" y="8513990"/>
              <a:ext cx="3109521" cy="4281385"/>
              <a:chOff x="0" y="0"/>
              <a:chExt cx="660400" cy="909280"/>
            </a:xfrm>
          </p:grpSpPr>
          <p:sp>
            <p:nvSpPr>
              <p:cNvPr name="Freeform 39" id="39"/>
              <p:cNvSpPr/>
              <p:nvPr/>
            </p:nvSpPr>
            <p:spPr>
              <a:xfrm>
                <a:off x="0" y="0"/>
                <a:ext cx="660400" cy="909280"/>
              </a:xfrm>
              <a:custGeom>
                <a:avLst/>
                <a:gdLst/>
                <a:ahLst/>
                <a:cxnLst/>
                <a:rect r="r" b="b" t="t" l="l"/>
                <a:pathLst>
                  <a:path h="909280" w="660400">
                    <a:moveTo>
                      <a:pt x="220252" y="19070"/>
                    </a:moveTo>
                    <a:cubicBezTo>
                      <a:pt x="254000" y="7556"/>
                      <a:pt x="292600" y="0"/>
                      <a:pt x="330378" y="0"/>
                    </a:cubicBezTo>
                    <a:cubicBezTo>
                      <a:pt x="368157" y="0"/>
                      <a:pt x="404509" y="6476"/>
                      <a:pt x="438009" y="17990"/>
                    </a:cubicBezTo>
                    <a:cubicBezTo>
                      <a:pt x="438723" y="18350"/>
                      <a:pt x="439435" y="18350"/>
                      <a:pt x="440148" y="18710"/>
                    </a:cubicBezTo>
                    <a:cubicBezTo>
                      <a:pt x="565955" y="64765"/>
                      <a:pt x="658618" y="186379"/>
                      <a:pt x="660400" y="330645"/>
                    </a:cubicBezTo>
                    <a:lnTo>
                      <a:pt x="660400" y="909280"/>
                    </a:lnTo>
                    <a:lnTo>
                      <a:pt x="0" y="909280"/>
                    </a:lnTo>
                    <a:lnTo>
                      <a:pt x="0" y="331075"/>
                    </a:lnTo>
                    <a:cubicBezTo>
                      <a:pt x="1782" y="185660"/>
                      <a:pt x="93019" y="64045"/>
                      <a:pt x="220252" y="1907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40" id="40"/>
              <p:cNvSpPr txBox="true"/>
              <p:nvPr/>
            </p:nvSpPr>
            <p:spPr>
              <a:xfrm>
                <a:off x="0" y="88900"/>
                <a:ext cx="660400" cy="723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</p:grpSp>
      <p:grpSp>
        <p:nvGrpSpPr>
          <p:cNvPr name="Group 41" id="41"/>
          <p:cNvGrpSpPr/>
          <p:nvPr/>
        </p:nvGrpSpPr>
        <p:grpSpPr>
          <a:xfrm rot="0">
            <a:off x="4084297" y="472623"/>
            <a:ext cx="2570973" cy="9187496"/>
            <a:chOff x="0" y="0"/>
            <a:chExt cx="3427964" cy="12249994"/>
          </a:xfrm>
        </p:grpSpPr>
        <p:pic>
          <p:nvPicPr>
            <p:cNvPr name="Picture 42" id="42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1486806" y="1148963"/>
              <a:ext cx="3090121" cy="792195"/>
            </a:xfrm>
            <a:prstGeom prst="rect">
              <a:avLst/>
            </a:prstGeom>
          </p:spPr>
        </p:pic>
        <p:pic>
          <p:nvPicPr>
            <p:cNvPr name="Picture 43" id="4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1486806" y="4111883"/>
              <a:ext cx="3090121" cy="792195"/>
            </a:xfrm>
            <a:prstGeom prst="rect">
              <a:avLst/>
            </a:prstGeom>
          </p:spPr>
        </p:pic>
        <p:pic>
          <p:nvPicPr>
            <p:cNvPr name="Picture 44" id="44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1486806" y="7178665"/>
              <a:ext cx="3090121" cy="792195"/>
            </a:xfrm>
            <a:prstGeom prst="rect">
              <a:avLst/>
            </a:prstGeom>
          </p:spPr>
        </p:pic>
        <p:pic>
          <p:nvPicPr>
            <p:cNvPr name="Picture 45" id="45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1437162" y="10223152"/>
              <a:ext cx="3169150" cy="812455"/>
            </a:xfrm>
            <a:prstGeom prst="rect">
              <a:avLst/>
            </a:prstGeom>
          </p:spPr>
        </p:pic>
        <p:pic>
          <p:nvPicPr>
            <p:cNvPr name="Picture 46" id="46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191751" y="1185004"/>
              <a:ext cx="3090121" cy="792195"/>
            </a:xfrm>
            <a:prstGeom prst="rect">
              <a:avLst/>
            </a:prstGeom>
          </p:spPr>
        </p:pic>
        <p:pic>
          <p:nvPicPr>
            <p:cNvPr name="Picture 47" id="47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191751" y="4147923"/>
              <a:ext cx="3090121" cy="792195"/>
            </a:xfrm>
            <a:prstGeom prst="rect">
              <a:avLst/>
            </a:prstGeom>
          </p:spPr>
        </p:pic>
        <p:pic>
          <p:nvPicPr>
            <p:cNvPr name="Picture 48" id="48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191751" y="7214706"/>
              <a:ext cx="3090121" cy="792195"/>
            </a:xfrm>
            <a:prstGeom prst="rect">
              <a:avLst/>
            </a:prstGeom>
          </p:spPr>
        </p:pic>
        <p:pic>
          <p:nvPicPr>
            <p:cNvPr name="Picture 49" id="49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142107" y="10259192"/>
              <a:ext cx="3169150" cy="812455"/>
            </a:xfrm>
            <a:prstGeom prst="rect">
              <a:avLst/>
            </a:prstGeom>
          </p:spPr>
        </p:pic>
        <p:pic>
          <p:nvPicPr>
            <p:cNvPr name="Picture 50" id="50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-1128703" y="1148963"/>
              <a:ext cx="3090121" cy="792195"/>
            </a:xfrm>
            <a:prstGeom prst="rect">
              <a:avLst/>
            </a:prstGeom>
          </p:spPr>
        </p:pic>
        <p:pic>
          <p:nvPicPr>
            <p:cNvPr name="Picture 51" id="51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-1128703" y="4111883"/>
              <a:ext cx="3090121" cy="792195"/>
            </a:xfrm>
            <a:prstGeom prst="rect">
              <a:avLst/>
            </a:prstGeom>
          </p:spPr>
        </p:pic>
        <p:pic>
          <p:nvPicPr>
            <p:cNvPr name="Picture 52" id="52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-1128703" y="7178665"/>
              <a:ext cx="3090121" cy="792195"/>
            </a:xfrm>
            <a:prstGeom prst="rect">
              <a:avLst/>
            </a:prstGeom>
          </p:spPr>
        </p:pic>
        <p:pic>
          <p:nvPicPr>
            <p:cNvPr name="Picture 53" id="5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-1178348" y="10223152"/>
              <a:ext cx="3169150" cy="81245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17349" y="472623"/>
            <a:ext cx="3211039" cy="9157082"/>
            <a:chOff x="0" y="0"/>
            <a:chExt cx="4281385" cy="12209443"/>
          </a:xfrm>
        </p:grpSpPr>
        <p:grpSp>
          <p:nvGrpSpPr>
            <p:cNvPr name="Group 3" id="3"/>
            <p:cNvGrpSpPr/>
            <p:nvPr/>
          </p:nvGrpSpPr>
          <p:grpSpPr>
            <a:xfrm rot="5400000">
              <a:off x="585932" y="-585932"/>
              <a:ext cx="3109521" cy="4281385"/>
              <a:chOff x="0" y="0"/>
              <a:chExt cx="660400" cy="909280"/>
            </a:xfrm>
          </p:grpSpPr>
          <p:sp>
            <p:nvSpPr>
              <p:cNvPr name="Freeform 4" id="4"/>
              <p:cNvSpPr/>
              <p:nvPr/>
            </p:nvSpPr>
            <p:spPr>
              <a:xfrm>
                <a:off x="0" y="0"/>
                <a:ext cx="660400" cy="909280"/>
              </a:xfrm>
              <a:custGeom>
                <a:avLst/>
                <a:gdLst/>
                <a:ahLst/>
                <a:cxnLst/>
                <a:rect r="r" b="b" t="t" l="l"/>
                <a:pathLst>
                  <a:path h="909280" w="660400">
                    <a:moveTo>
                      <a:pt x="220252" y="19070"/>
                    </a:moveTo>
                    <a:cubicBezTo>
                      <a:pt x="254000" y="7556"/>
                      <a:pt x="292600" y="0"/>
                      <a:pt x="330378" y="0"/>
                    </a:cubicBezTo>
                    <a:cubicBezTo>
                      <a:pt x="368157" y="0"/>
                      <a:pt x="404509" y="6476"/>
                      <a:pt x="438009" y="17990"/>
                    </a:cubicBezTo>
                    <a:cubicBezTo>
                      <a:pt x="438723" y="18350"/>
                      <a:pt x="439435" y="18350"/>
                      <a:pt x="440148" y="18710"/>
                    </a:cubicBezTo>
                    <a:cubicBezTo>
                      <a:pt x="565955" y="64765"/>
                      <a:pt x="658618" y="186379"/>
                      <a:pt x="660400" y="330645"/>
                    </a:cubicBezTo>
                    <a:lnTo>
                      <a:pt x="660400" y="909280"/>
                    </a:lnTo>
                    <a:lnTo>
                      <a:pt x="0" y="909280"/>
                    </a:lnTo>
                    <a:lnTo>
                      <a:pt x="0" y="331075"/>
                    </a:lnTo>
                    <a:cubicBezTo>
                      <a:pt x="1782" y="185660"/>
                      <a:pt x="93019" y="64045"/>
                      <a:pt x="220252" y="1907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88900"/>
                <a:ext cx="660400" cy="723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  <p:grpSp>
          <p:nvGrpSpPr>
            <p:cNvPr name="Group 6" id="6"/>
            <p:cNvGrpSpPr/>
            <p:nvPr/>
          </p:nvGrpSpPr>
          <p:grpSpPr>
            <a:xfrm rot="5400000">
              <a:off x="585932" y="2447375"/>
              <a:ext cx="3109521" cy="4281385"/>
              <a:chOff x="0" y="0"/>
              <a:chExt cx="660400" cy="909280"/>
            </a:xfrm>
          </p:grpSpPr>
          <p:sp>
            <p:nvSpPr>
              <p:cNvPr name="Freeform 7" id="7"/>
              <p:cNvSpPr/>
              <p:nvPr/>
            </p:nvSpPr>
            <p:spPr>
              <a:xfrm>
                <a:off x="0" y="0"/>
                <a:ext cx="660400" cy="909280"/>
              </a:xfrm>
              <a:custGeom>
                <a:avLst/>
                <a:gdLst/>
                <a:ahLst/>
                <a:cxnLst/>
                <a:rect r="r" b="b" t="t" l="l"/>
                <a:pathLst>
                  <a:path h="909280" w="660400">
                    <a:moveTo>
                      <a:pt x="220252" y="19070"/>
                    </a:moveTo>
                    <a:cubicBezTo>
                      <a:pt x="254000" y="7556"/>
                      <a:pt x="292600" y="0"/>
                      <a:pt x="330378" y="0"/>
                    </a:cubicBezTo>
                    <a:cubicBezTo>
                      <a:pt x="368157" y="0"/>
                      <a:pt x="404509" y="6476"/>
                      <a:pt x="438009" y="17990"/>
                    </a:cubicBezTo>
                    <a:cubicBezTo>
                      <a:pt x="438723" y="18350"/>
                      <a:pt x="439435" y="18350"/>
                      <a:pt x="440148" y="18710"/>
                    </a:cubicBezTo>
                    <a:cubicBezTo>
                      <a:pt x="565955" y="64765"/>
                      <a:pt x="658618" y="186379"/>
                      <a:pt x="660400" y="330645"/>
                    </a:cubicBezTo>
                    <a:lnTo>
                      <a:pt x="660400" y="909280"/>
                    </a:lnTo>
                    <a:lnTo>
                      <a:pt x="0" y="909280"/>
                    </a:lnTo>
                    <a:lnTo>
                      <a:pt x="0" y="331075"/>
                    </a:lnTo>
                    <a:cubicBezTo>
                      <a:pt x="1782" y="185660"/>
                      <a:pt x="93019" y="64045"/>
                      <a:pt x="220252" y="1907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88900"/>
                <a:ext cx="660400" cy="723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  <p:grpSp>
          <p:nvGrpSpPr>
            <p:cNvPr name="Group 9" id="9"/>
            <p:cNvGrpSpPr/>
            <p:nvPr/>
          </p:nvGrpSpPr>
          <p:grpSpPr>
            <a:xfrm rot="5400000">
              <a:off x="585932" y="5480683"/>
              <a:ext cx="3109521" cy="4281385"/>
              <a:chOff x="0" y="0"/>
              <a:chExt cx="660400" cy="909280"/>
            </a:xfrm>
          </p:grpSpPr>
          <p:sp>
            <p:nvSpPr>
              <p:cNvPr name="Freeform 10" id="10"/>
              <p:cNvSpPr/>
              <p:nvPr/>
            </p:nvSpPr>
            <p:spPr>
              <a:xfrm>
                <a:off x="0" y="0"/>
                <a:ext cx="660400" cy="909280"/>
              </a:xfrm>
              <a:custGeom>
                <a:avLst/>
                <a:gdLst/>
                <a:ahLst/>
                <a:cxnLst/>
                <a:rect r="r" b="b" t="t" l="l"/>
                <a:pathLst>
                  <a:path h="909280" w="660400">
                    <a:moveTo>
                      <a:pt x="220252" y="19070"/>
                    </a:moveTo>
                    <a:cubicBezTo>
                      <a:pt x="254000" y="7556"/>
                      <a:pt x="292600" y="0"/>
                      <a:pt x="330378" y="0"/>
                    </a:cubicBezTo>
                    <a:cubicBezTo>
                      <a:pt x="368157" y="0"/>
                      <a:pt x="404509" y="6476"/>
                      <a:pt x="438009" y="17990"/>
                    </a:cubicBezTo>
                    <a:cubicBezTo>
                      <a:pt x="438723" y="18350"/>
                      <a:pt x="439435" y="18350"/>
                      <a:pt x="440148" y="18710"/>
                    </a:cubicBezTo>
                    <a:cubicBezTo>
                      <a:pt x="565955" y="64765"/>
                      <a:pt x="658618" y="186379"/>
                      <a:pt x="660400" y="330645"/>
                    </a:cubicBezTo>
                    <a:lnTo>
                      <a:pt x="660400" y="909280"/>
                    </a:lnTo>
                    <a:lnTo>
                      <a:pt x="0" y="909280"/>
                    </a:lnTo>
                    <a:lnTo>
                      <a:pt x="0" y="331075"/>
                    </a:lnTo>
                    <a:cubicBezTo>
                      <a:pt x="1782" y="185660"/>
                      <a:pt x="93019" y="64045"/>
                      <a:pt x="220252" y="1907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88900"/>
                <a:ext cx="660400" cy="723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585932" y="8513990"/>
              <a:ext cx="3109521" cy="4281385"/>
              <a:chOff x="0" y="0"/>
              <a:chExt cx="660400" cy="909280"/>
            </a:xfrm>
          </p:grpSpPr>
          <p:sp>
            <p:nvSpPr>
              <p:cNvPr name="Freeform 13" id="13"/>
              <p:cNvSpPr/>
              <p:nvPr/>
            </p:nvSpPr>
            <p:spPr>
              <a:xfrm>
                <a:off x="0" y="0"/>
                <a:ext cx="660400" cy="909280"/>
              </a:xfrm>
              <a:custGeom>
                <a:avLst/>
                <a:gdLst/>
                <a:ahLst/>
                <a:cxnLst/>
                <a:rect r="r" b="b" t="t" l="l"/>
                <a:pathLst>
                  <a:path h="909280" w="660400">
                    <a:moveTo>
                      <a:pt x="220252" y="19070"/>
                    </a:moveTo>
                    <a:cubicBezTo>
                      <a:pt x="254000" y="7556"/>
                      <a:pt x="292600" y="0"/>
                      <a:pt x="330378" y="0"/>
                    </a:cubicBezTo>
                    <a:cubicBezTo>
                      <a:pt x="368157" y="0"/>
                      <a:pt x="404509" y="6476"/>
                      <a:pt x="438009" y="17990"/>
                    </a:cubicBezTo>
                    <a:cubicBezTo>
                      <a:pt x="438723" y="18350"/>
                      <a:pt x="439435" y="18350"/>
                      <a:pt x="440148" y="18710"/>
                    </a:cubicBezTo>
                    <a:cubicBezTo>
                      <a:pt x="565955" y="64765"/>
                      <a:pt x="658618" y="186379"/>
                      <a:pt x="660400" y="330645"/>
                    </a:cubicBezTo>
                    <a:lnTo>
                      <a:pt x="660400" y="909280"/>
                    </a:lnTo>
                    <a:lnTo>
                      <a:pt x="0" y="909280"/>
                    </a:lnTo>
                    <a:lnTo>
                      <a:pt x="0" y="331075"/>
                    </a:lnTo>
                    <a:cubicBezTo>
                      <a:pt x="1782" y="185660"/>
                      <a:pt x="93019" y="64045"/>
                      <a:pt x="220252" y="1907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88900"/>
                <a:ext cx="660400" cy="723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</p:grpSp>
      <p:grpSp>
        <p:nvGrpSpPr>
          <p:cNvPr name="Group 15" id="15"/>
          <p:cNvGrpSpPr/>
          <p:nvPr/>
        </p:nvGrpSpPr>
        <p:grpSpPr>
          <a:xfrm rot="0">
            <a:off x="-290916" y="465020"/>
            <a:ext cx="4412428" cy="9157082"/>
            <a:chOff x="0" y="0"/>
            <a:chExt cx="5883237" cy="12209443"/>
          </a:xfrm>
        </p:grpSpPr>
        <p:pic>
          <p:nvPicPr>
            <p:cNvPr name="Picture 16" id="16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469545" y="452664"/>
              <a:ext cx="2222341" cy="2259311"/>
            </a:xfrm>
            <a:prstGeom prst="rect">
              <a:avLst/>
            </a:prstGeom>
          </p:spPr>
        </p:pic>
        <p:pic>
          <p:nvPicPr>
            <p:cNvPr name="Picture 17" id="17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612038" y="3463757"/>
              <a:ext cx="2222341" cy="2259311"/>
            </a:xfrm>
            <a:prstGeom prst="rect">
              <a:avLst/>
            </a:prstGeom>
          </p:spPr>
        </p:pic>
        <p:pic>
          <p:nvPicPr>
            <p:cNvPr name="Picture 18" id="18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766057" y="6486375"/>
              <a:ext cx="2222341" cy="2259311"/>
            </a:xfrm>
            <a:prstGeom prst="rect">
              <a:avLst/>
            </a:prstGeom>
          </p:spPr>
        </p:pic>
        <p:pic>
          <p:nvPicPr>
            <p:cNvPr name="Picture 19" id="19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908550" y="9497468"/>
              <a:ext cx="2222341" cy="2259311"/>
            </a:xfrm>
            <a:prstGeom prst="rect">
              <a:avLst/>
            </a:prstGeom>
          </p:spPr>
        </p:pic>
        <p:pic>
          <p:nvPicPr>
            <p:cNvPr name="Picture 20" id="20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1784898" y="452664"/>
              <a:ext cx="2222341" cy="2259311"/>
            </a:xfrm>
            <a:prstGeom prst="rect">
              <a:avLst/>
            </a:prstGeom>
          </p:spPr>
        </p:pic>
        <p:pic>
          <p:nvPicPr>
            <p:cNvPr name="Picture 21" id="21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1927391" y="3463757"/>
              <a:ext cx="2222341" cy="2259311"/>
            </a:xfrm>
            <a:prstGeom prst="rect">
              <a:avLst/>
            </a:prstGeom>
          </p:spPr>
        </p:pic>
        <p:pic>
          <p:nvPicPr>
            <p:cNvPr name="Picture 22" id="22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2081410" y="6486375"/>
              <a:ext cx="2222341" cy="2259311"/>
            </a:xfrm>
            <a:prstGeom prst="rect">
              <a:avLst/>
            </a:prstGeom>
          </p:spPr>
        </p:pic>
        <p:pic>
          <p:nvPicPr>
            <p:cNvPr name="Picture 23" id="2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2223903" y="9497468"/>
              <a:ext cx="2222341" cy="2259311"/>
            </a:xfrm>
            <a:prstGeom prst="rect">
              <a:avLst/>
            </a:prstGeom>
          </p:spPr>
        </p:pic>
        <p:pic>
          <p:nvPicPr>
            <p:cNvPr name="Picture 24" id="24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3151347" y="430701"/>
              <a:ext cx="2114515" cy="2149691"/>
            </a:xfrm>
            <a:prstGeom prst="rect">
              <a:avLst/>
            </a:prstGeom>
          </p:spPr>
        </p:pic>
        <p:pic>
          <p:nvPicPr>
            <p:cNvPr name="Picture 25" id="25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4488584" y="869431"/>
              <a:ext cx="1151384" cy="1170539"/>
            </a:xfrm>
            <a:prstGeom prst="rect">
              <a:avLst/>
            </a:prstGeom>
          </p:spPr>
        </p:pic>
        <p:pic>
          <p:nvPicPr>
            <p:cNvPr name="Picture 26" id="26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4488584" y="3991549"/>
              <a:ext cx="1151384" cy="1170539"/>
            </a:xfrm>
            <a:prstGeom prst="rect">
              <a:avLst/>
            </a:prstGeom>
          </p:spPr>
        </p:pic>
        <p:pic>
          <p:nvPicPr>
            <p:cNvPr name="Picture 27" id="27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4488584" y="7030761"/>
              <a:ext cx="1151384" cy="1170539"/>
            </a:xfrm>
            <a:prstGeom prst="rect">
              <a:avLst/>
            </a:prstGeom>
          </p:spPr>
        </p:pic>
        <p:pic>
          <p:nvPicPr>
            <p:cNvPr name="Picture 28" id="28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4488584" y="10067873"/>
              <a:ext cx="1151384" cy="1170539"/>
            </a:xfrm>
            <a:prstGeom prst="rect">
              <a:avLst/>
            </a:prstGeom>
          </p:spPr>
        </p:pic>
        <p:pic>
          <p:nvPicPr>
            <p:cNvPr name="Picture 29" id="29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3263026" y="3536708"/>
              <a:ext cx="2046181" cy="2080221"/>
            </a:xfrm>
            <a:prstGeom prst="rect">
              <a:avLst/>
            </a:prstGeom>
          </p:spPr>
        </p:pic>
        <p:pic>
          <p:nvPicPr>
            <p:cNvPr name="Picture 30" id="30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3286620" y="6525265"/>
              <a:ext cx="2064648" cy="2098996"/>
            </a:xfrm>
            <a:prstGeom prst="rect">
              <a:avLst/>
            </a:prstGeom>
          </p:spPr>
        </p:pic>
        <p:pic>
          <p:nvPicPr>
            <p:cNvPr name="Picture 31" id="31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3575874" y="9695376"/>
              <a:ext cx="1878986" cy="1910245"/>
            </a:xfrm>
            <a:prstGeom prst="rect">
              <a:avLst/>
            </a:prstGeom>
          </p:spPr>
        </p:pic>
      </p:grpSp>
      <p:grpSp>
        <p:nvGrpSpPr>
          <p:cNvPr name="Group 32" id="32"/>
          <p:cNvGrpSpPr/>
          <p:nvPr/>
        </p:nvGrpSpPr>
        <p:grpSpPr>
          <a:xfrm rot="0">
            <a:off x="4268238" y="454461"/>
            <a:ext cx="3211039" cy="9157082"/>
            <a:chOff x="0" y="0"/>
            <a:chExt cx="4281385" cy="12209443"/>
          </a:xfrm>
        </p:grpSpPr>
        <p:grpSp>
          <p:nvGrpSpPr>
            <p:cNvPr name="Group 33" id="33"/>
            <p:cNvGrpSpPr/>
            <p:nvPr/>
          </p:nvGrpSpPr>
          <p:grpSpPr>
            <a:xfrm rot="5400000">
              <a:off x="585932" y="-585932"/>
              <a:ext cx="3109521" cy="4281385"/>
              <a:chOff x="0" y="0"/>
              <a:chExt cx="660400" cy="909280"/>
            </a:xfrm>
          </p:grpSpPr>
          <p:sp>
            <p:nvSpPr>
              <p:cNvPr name="Freeform 34" id="34"/>
              <p:cNvSpPr/>
              <p:nvPr/>
            </p:nvSpPr>
            <p:spPr>
              <a:xfrm>
                <a:off x="0" y="0"/>
                <a:ext cx="660400" cy="909280"/>
              </a:xfrm>
              <a:custGeom>
                <a:avLst/>
                <a:gdLst/>
                <a:ahLst/>
                <a:cxnLst/>
                <a:rect r="r" b="b" t="t" l="l"/>
                <a:pathLst>
                  <a:path h="909280" w="660400">
                    <a:moveTo>
                      <a:pt x="220252" y="19070"/>
                    </a:moveTo>
                    <a:cubicBezTo>
                      <a:pt x="254000" y="7556"/>
                      <a:pt x="292600" y="0"/>
                      <a:pt x="330378" y="0"/>
                    </a:cubicBezTo>
                    <a:cubicBezTo>
                      <a:pt x="368157" y="0"/>
                      <a:pt x="404509" y="6476"/>
                      <a:pt x="438009" y="17990"/>
                    </a:cubicBezTo>
                    <a:cubicBezTo>
                      <a:pt x="438723" y="18350"/>
                      <a:pt x="439435" y="18350"/>
                      <a:pt x="440148" y="18710"/>
                    </a:cubicBezTo>
                    <a:cubicBezTo>
                      <a:pt x="565955" y="64765"/>
                      <a:pt x="658618" y="186379"/>
                      <a:pt x="660400" y="330645"/>
                    </a:cubicBezTo>
                    <a:lnTo>
                      <a:pt x="660400" y="909280"/>
                    </a:lnTo>
                    <a:lnTo>
                      <a:pt x="0" y="909280"/>
                    </a:lnTo>
                    <a:lnTo>
                      <a:pt x="0" y="331075"/>
                    </a:lnTo>
                    <a:cubicBezTo>
                      <a:pt x="1782" y="185660"/>
                      <a:pt x="93019" y="64045"/>
                      <a:pt x="220252" y="1907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35" id="35"/>
              <p:cNvSpPr txBox="true"/>
              <p:nvPr/>
            </p:nvSpPr>
            <p:spPr>
              <a:xfrm>
                <a:off x="0" y="88900"/>
                <a:ext cx="660400" cy="723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  <p:grpSp>
          <p:nvGrpSpPr>
            <p:cNvPr name="Group 36" id="36"/>
            <p:cNvGrpSpPr/>
            <p:nvPr/>
          </p:nvGrpSpPr>
          <p:grpSpPr>
            <a:xfrm rot="5400000">
              <a:off x="585932" y="2447375"/>
              <a:ext cx="3109521" cy="4281385"/>
              <a:chOff x="0" y="0"/>
              <a:chExt cx="660400" cy="909280"/>
            </a:xfrm>
          </p:grpSpPr>
          <p:sp>
            <p:nvSpPr>
              <p:cNvPr name="Freeform 37" id="37"/>
              <p:cNvSpPr/>
              <p:nvPr/>
            </p:nvSpPr>
            <p:spPr>
              <a:xfrm>
                <a:off x="0" y="0"/>
                <a:ext cx="660400" cy="909280"/>
              </a:xfrm>
              <a:custGeom>
                <a:avLst/>
                <a:gdLst/>
                <a:ahLst/>
                <a:cxnLst/>
                <a:rect r="r" b="b" t="t" l="l"/>
                <a:pathLst>
                  <a:path h="909280" w="660400">
                    <a:moveTo>
                      <a:pt x="220252" y="19070"/>
                    </a:moveTo>
                    <a:cubicBezTo>
                      <a:pt x="254000" y="7556"/>
                      <a:pt x="292600" y="0"/>
                      <a:pt x="330378" y="0"/>
                    </a:cubicBezTo>
                    <a:cubicBezTo>
                      <a:pt x="368157" y="0"/>
                      <a:pt x="404509" y="6476"/>
                      <a:pt x="438009" y="17990"/>
                    </a:cubicBezTo>
                    <a:cubicBezTo>
                      <a:pt x="438723" y="18350"/>
                      <a:pt x="439435" y="18350"/>
                      <a:pt x="440148" y="18710"/>
                    </a:cubicBezTo>
                    <a:cubicBezTo>
                      <a:pt x="565955" y="64765"/>
                      <a:pt x="658618" y="186379"/>
                      <a:pt x="660400" y="330645"/>
                    </a:cubicBezTo>
                    <a:lnTo>
                      <a:pt x="660400" y="909280"/>
                    </a:lnTo>
                    <a:lnTo>
                      <a:pt x="0" y="909280"/>
                    </a:lnTo>
                    <a:lnTo>
                      <a:pt x="0" y="331075"/>
                    </a:lnTo>
                    <a:cubicBezTo>
                      <a:pt x="1782" y="185660"/>
                      <a:pt x="93019" y="64045"/>
                      <a:pt x="220252" y="1907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38" id="38"/>
              <p:cNvSpPr txBox="true"/>
              <p:nvPr/>
            </p:nvSpPr>
            <p:spPr>
              <a:xfrm>
                <a:off x="0" y="88900"/>
                <a:ext cx="660400" cy="723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  <p:grpSp>
          <p:nvGrpSpPr>
            <p:cNvPr name="Group 39" id="39"/>
            <p:cNvGrpSpPr/>
            <p:nvPr/>
          </p:nvGrpSpPr>
          <p:grpSpPr>
            <a:xfrm rot="5400000">
              <a:off x="585932" y="5480683"/>
              <a:ext cx="3109521" cy="4281385"/>
              <a:chOff x="0" y="0"/>
              <a:chExt cx="660400" cy="909280"/>
            </a:xfrm>
          </p:grpSpPr>
          <p:sp>
            <p:nvSpPr>
              <p:cNvPr name="Freeform 40" id="40"/>
              <p:cNvSpPr/>
              <p:nvPr/>
            </p:nvSpPr>
            <p:spPr>
              <a:xfrm>
                <a:off x="0" y="0"/>
                <a:ext cx="660400" cy="909280"/>
              </a:xfrm>
              <a:custGeom>
                <a:avLst/>
                <a:gdLst/>
                <a:ahLst/>
                <a:cxnLst/>
                <a:rect r="r" b="b" t="t" l="l"/>
                <a:pathLst>
                  <a:path h="909280" w="660400">
                    <a:moveTo>
                      <a:pt x="220252" y="19070"/>
                    </a:moveTo>
                    <a:cubicBezTo>
                      <a:pt x="254000" y="7556"/>
                      <a:pt x="292600" y="0"/>
                      <a:pt x="330378" y="0"/>
                    </a:cubicBezTo>
                    <a:cubicBezTo>
                      <a:pt x="368157" y="0"/>
                      <a:pt x="404509" y="6476"/>
                      <a:pt x="438009" y="17990"/>
                    </a:cubicBezTo>
                    <a:cubicBezTo>
                      <a:pt x="438723" y="18350"/>
                      <a:pt x="439435" y="18350"/>
                      <a:pt x="440148" y="18710"/>
                    </a:cubicBezTo>
                    <a:cubicBezTo>
                      <a:pt x="565955" y="64765"/>
                      <a:pt x="658618" y="186379"/>
                      <a:pt x="660400" y="330645"/>
                    </a:cubicBezTo>
                    <a:lnTo>
                      <a:pt x="660400" y="909280"/>
                    </a:lnTo>
                    <a:lnTo>
                      <a:pt x="0" y="909280"/>
                    </a:lnTo>
                    <a:lnTo>
                      <a:pt x="0" y="331075"/>
                    </a:lnTo>
                    <a:cubicBezTo>
                      <a:pt x="1782" y="185660"/>
                      <a:pt x="93019" y="64045"/>
                      <a:pt x="220252" y="1907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41" id="41"/>
              <p:cNvSpPr txBox="true"/>
              <p:nvPr/>
            </p:nvSpPr>
            <p:spPr>
              <a:xfrm>
                <a:off x="0" y="88900"/>
                <a:ext cx="660400" cy="723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  <p:grpSp>
          <p:nvGrpSpPr>
            <p:cNvPr name="Group 42" id="42"/>
            <p:cNvGrpSpPr/>
            <p:nvPr/>
          </p:nvGrpSpPr>
          <p:grpSpPr>
            <a:xfrm rot="5400000">
              <a:off x="585932" y="8513990"/>
              <a:ext cx="3109521" cy="4281385"/>
              <a:chOff x="0" y="0"/>
              <a:chExt cx="660400" cy="909280"/>
            </a:xfrm>
          </p:grpSpPr>
          <p:sp>
            <p:nvSpPr>
              <p:cNvPr name="Freeform 43" id="43"/>
              <p:cNvSpPr/>
              <p:nvPr/>
            </p:nvSpPr>
            <p:spPr>
              <a:xfrm>
                <a:off x="0" y="0"/>
                <a:ext cx="660400" cy="909280"/>
              </a:xfrm>
              <a:custGeom>
                <a:avLst/>
                <a:gdLst/>
                <a:ahLst/>
                <a:cxnLst/>
                <a:rect r="r" b="b" t="t" l="l"/>
                <a:pathLst>
                  <a:path h="909280" w="660400">
                    <a:moveTo>
                      <a:pt x="220252" y="19070"/>
                    </a:moveTo>
                    <a:cubicBezTo>
                      <a:pt x="254000" y="7556"/>
                      <a:pt x="292600" y="0"/>
                      <a:pt x="330378" y="0"/>
                    </a:cubicBezTo>
                    <a:cubicBezTo>
                      <a:pt x="368157" y="0"/>
                      <a:pt x="404509" y="6476"/>
                      <a:pt x="438009" y="17990"/>
                    </a:cubicBezTo>
                    <a:cubicBezTo>
                      <a:pt x="438723" y="18350"/>
                      <a:pt x="439435" y="18350"/>
                      <a:pt x="440148" y="18710"/>
                    </a:cubicBezTo>
                    <a:cubicBezTo>
                      <a:pt x="565955" y="64765"/>
                      <a:pt x="658618" y="186379"/>
                      <a:pt x="660400" y="330645"/>
                    </a:cubicBezTo>
                    <a:lnTo>
                      <a:pt x="660400" y="909280"/>
                    </a:lnTo>
                    <a:lnTo>
                      <a:pt x="0" y="909280"/>
                    </a:lnTo>
                    <a:lnTo>
                      <a:pt x="0" y="331075"/>
                    </a:lnTo>
                    <a:cubicBezTo>
                      <a:pt x="1782" y="185660"/>
                      <a:pt x="93019" y="64045"/>
                      <a:pt x="220252" y="1907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44" id="44"/>
              <p:cNvSpPr txBox="true"/>
              <p:nvPr/>
            </p:nvSpPr>
            <p:spPr>
              <a:xfrm>
                <a:off x="0" y="88900"/>
                <a:ext cx="660400" cy="723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</p:grpSp>
      <p:grpSp>
        <p:nvGrpSpPr>
          <p:cNvPr name="Group 45" id="45"/>
          <p:cNvGrpSpPr/>
          <p:nvPr/>
        </p:nvGrpSpPr>
        <p:grpSpPr>
          <a:xfrm rot="0">
            <a:off x="3359972" y="446857"/>
            <a:ext cx="4412428" cy="9157082"/>
            <a:chOff x="0" y="0"/>
            <a:chExt cx="5883237" cy="12209443"/>
          </a:xfrm>
        </p:grpSpPr>
        <p:pic>
          <p:nvPicPr>
            <p:cNvPr name="Picture 46" id="46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469545" y="452664"/>
              <a:ext cx="2222341" cy="2259311"/>
            </a:xfrm>
            <a:prstGeom prst="rect">
              <a:avLst/>
            </a:prstGeom>
          </p:spPr>
        </p:pic>
        <p:pic>
          <p:nvPicPr>
            <p:cNvPr name="Picture 47" id="47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612038" y="3463757"/>
              <a:ext cx="2222341" cy="2259311"/>
            </a:xfrm>
            <a:prstGeom prst="rect">
              <a:avLst/>
            </a:prstGeom>
          </p:spPr>
        </p:pic>
        <p:pic>
          <p:nvPicPr>
            <p:cNvPr name="Picture 48" id="48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766057" y="6486375"/>
              <a:ext cx="2222341" cy="2259311"/>
            </a:xfrm>
            <a:prstGeom prst="rect">
              <a:avLst/>
            </a:prstGeom>
          </p:spPr>
        </p:pic>
        <p:pic>
          <p:nvPicPr>
            <p:cNvPr name="Picture 49" id="49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908550" y="9497468"/>
              <a:ext cx="2222341" cy="2259311"/>
            </a:xfrm>
            <a:prstGeom prst="rect">
              <a:avLst/>
            </a:prstGeom>
          </p:spPr>
        </p:pic>
        <p:pic>
          <p:nvPicPr>
            <p:cNvPr name="Picture 50" id="50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1784898" y="452664"/>
              <a:ext cx="2222341" cy="2259311"/>
            </a:xfrm>
            <a:prstGeom prst="rect">
              <a:avLst/>
            </a:prstGeom>
          </p:spPr>
        </p:pic>
        <p:pic>
          <p:nvPicPr>
            <p:cNvPr name="Picture 51" id="51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1927391" y="3463757"/>
              <a:ext cx="2222341" cy="2259311"/>
            </a:xfrm>
            <a:prstGeom prst="rect">
              <a:avLst/>
            </a:prstGeom>
          </p:spPr>
        </p:pic>
        <p:pic>
          <p:nvPicPr>
            <p:cNvPr name="Picture 52" id="52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2081410" y="6486375"/>
              <a:ext cx="2222341" cy="2259311"/>
            </a:xfrm>
            <a:prstGeom prst="rect">
              <a:avLst/>
            </a:prstGeom>
          </p:spPr>
        </p:pic>
        <p:pic>
          <p:nvPicPr>
            <p:cNvPr name="Picture 53" id="5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2223903" y="9497468"/>
              <a:ext cx="2222341" cy="2259311"/>
            </a:xfrm>
            <a:prstGeom prst="rect">
              <a:avLst/>
            </a:prstGeom>
          </p:spPr>
        </p:pic>
        <p:pic>
          <p:nvPicPr>
            <p:cNvPr name="Picture 54" id="54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3151347" y="430701"/>
              <a:ext cx="2114515" cy="2149691"/>
            </a:xfrm>
            <a:prstGeom prst="rect">
              <a:avLst/>
            </a:prstGeom>
          </p:spPr>
        </p:pic>
        <p:pic>
          <p:nvPicPr>
            <p:cNvPr name="Picture 55" id="55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4488584" y="869431"/>
              <a:ext cx="1151384" cy="1170539"/>
            </a:xfrm>
            <a:prstGeom prst="rect">
              <a:avLst/>
            </a:prstGeom>
          </p:spPr>
        </p:pic>
        <p:pic>
          <p:nvPicPr>
            <p:cNvPr name="Picture 56" id="56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4488584" y="3991549"/>
              <a:ext cx="1151384" cy="1170539"/>
            </a:xfrm>
            <a:prstGeom prst="rect">
              <a:avLst/>
            </a:prstGeom>
          </p:spPr>
        </p:pic>
        <p:pic>
          <p:nvPicPr>
            <p:cNvPr name="Picture 57" id="57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4488584" y="7030761"/>
              <a:ext cx="1151384" cy="1170539"/>
            </a:xfrm>
            <a:prstGeom prst="rect">
              <a:avLst/>
            </a:prstGeom>
          </p:spPr>
        </p:pic>
        <p:pic>
          <p:nvPicPr>
            <p:cNvPr name="Picture 58" id="58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4488584" y="10067873"/>
              <a:ext cx="1151384" cy="1170539"/>
            </a:xfrm>
            <a:prstGeom prst="rect">
              <a:avLst/>
            </a:prstGeom>
          </p:spPr>
        </p:pic>
        <p:pic>
          <p:nvPicPr>
            <p:cNvPr name="Picture 59" id="59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3263026" y="3536708"/>
              <a:ext cx="2046181" cy="2080221"/>
            </a:xfrm>
            <a:prstGeom prst="rect">
              <a:avLst/>
            </a:prstGeom>
          </p:spPr>
        </p:pic>
        <p:pic>
          <p:nvPicPr>
            <p:cNvPr name="Picture 60" id="60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3286620" y="6525265"/>
              <a:ext cx="2064648" cy="2098996"/>
            </a:xfrm>
            <a:prstGeom prst="rect">
              <a:avLst/>
            </a:prstGeom>
          </p:spPr>
        </p:pic>
        <p:pic>
          <p:nvPicPr>
            <p:cNvPr name="Picture 61" id="61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2488913">
              <a:off x="3575874" y="9695376"/>
              <a:ext cx="1878986" cy="191024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DAFCWJQ9md8</dc:identifier>
  <dcterms:modified xsi:type="dcterms:W3CDTF">2011-08-01T06:04:30Z</dcterms:modified>
  <cp:revision>1</cp:revision>
  <dc:title>2-Bulletin Board Borders - Waves/Scribbles</dc:title>
</cp:coreProperties>
</file>