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</p:sldIdLst>
  <p:sldSz cx="14630400" cy="18288000"/>
  <p:notesSz cx="6858000" cy="9144000"/>
  <p:embeddedFontLst>
    <p:embeddedFont>
      <p:font typeface="Playlist Script" charset="1" panose="00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Open Sans Light" charset="1" panose="020B0306030504020204"/>
      <p:regular r:id="rId11"/>
    </p:embeddedFont>
    <p:embeddedFont>
      <p:font typeface="Open Sans Light Bold" charset="1" panose="020B0806030504020204"/>
      <p:regular r:id="rId12"/>
    </p:embeddedFont>
    <p:embeddedFont>
      <p:font typeface="Open Sans Light Italics" charset="1" panose="020B0306030504020204"/>
      <p:regular r:id="rId13"/>
    </p:embeddedFont>
    <p:embeddedFont>
      <p:font typeface="Open Sans Light Bold Italics" charset="1" panose="020B0806030504020204"/>
      <p:regular r:id="rId14"/>
    </p:embeddedFont>
    <p:embeddedFont>
      <p:font typeface="Open Sans" charset="1" panose="020B0606030504020204"/>
      <p:regular r:id="rId15"/>
    </p:embeddedFont>
    <p:embeddedFont>
      <p:font typeface="Open Sans Bold" charset="1" panose="020B0806030504020204"/>
      <p:regular r:id="rId16"/>
    </p:embeddedFont>
    <p:embeddedFont>
      <p:font typeface="Open Sans Italics" charset="1" panose="020B0606030504020204"/>
      <p:regular r:id="rId17"/>
    </p:embeddedFont>
    <p:embeddedFont>
      <p:font typeface="Open Sans Bold Italics" charset="1" panose="020B0806030504020204"/>
      <p:regular r:id="rId18"/>
    </p:embeddedFont>
    <p:embeddedFont>
      <p:font typeface="Amsterdam One" charset="1" panose="02000500000000000000"/>
      <p:regular r:id="rId19"/>
    </p:embeddedFont>
    <p:embeddedFont>
      <p:font typeface="Amsterdam One Italics" charset="1" panose="02000500000000000000"/>
      <p:regular r:id="rId20"/>
    </p:embeddedFont>
    <p:embeddedFont>
      <p:font typeface="Ananias" charset="1" panose="00000200000000000000"/>
      <p:regular r:id="rId21"/>
    </p:embeddedFont>
    <p:embeddedFont>
      <p:font typeface="Ananias Bold" charset="1" panose="0000050000000000000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5.png" Type="http://schemas.openxmlformats.org/officeDocument/2006/relationships/image"/><Relationship Id="rId5" Target="../media/image16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png" Type="http://schemas.openxmlformats.org/officeDocument/2006/relationships/image"/><Relationship Id="rId11" Target="../media/image28.svg" Type="http://schemas.openxmlformats.org/officeDocument/2006/relationships/image"/><Relationship Id="rId2" Target="../media/image19.png" Type="http://schemas.openxmlformats.org/officeDocument/2006/relationships/image"/><Relationship Id="rId3" Target="../media/image20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Relationship Id="rId6" Target="../media/image23.png" Type="http://schemas.openxmlformats.org/officeDocument/2006/relationships/image"/><Relationship Id="rId7" Target="../media/image24.svg" Type="http://schemas.openxmlformats.org/officeDocument/2006/relationships/image"/><Relationship Id="rId8" Target="../media/image25.png" Type="http://schemas.openxmlformats.org/officeDocument/2006/relationships/image"/><Relationship Id="rId9" Target="../media/image26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41501" y="10915417"/>
            <a:ext cx="11642575" cy="8060947"/>
            <a:chOff x="0" y="0"/>
            <a:chExt cx="15523433" cy="10747930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true" rot="-2935024">
              <a:off x="8374178" y="4199784"/>
              <a:ext cx="6346816" cy="5016032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2221476">
              <a:off x="640802" y="676417"/>
              <a:ext cx="3332958" cy="3244338"/>
            </a:xfrm>
            <a:prstGeom prst="rect">
              <a:avLst/>
            </a:prstGeom>
          </p:spPr>
        </p:pic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854791">
              <a:off x="1086583" y="3450809"/>
              <a:ext cx="7812746" cy="4647503"/>
            </a:xfrm>
            <a:prstGeom prst="rect">
              <a:avLst/>
            </a:prstGeom>
          </p:spPr>
        </p:pic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true" rot="-2044065">
            <a:off x="12596711" y="2407180"/>
            <a:ext cx="2393475" cy="2484954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true" rot="3365286">
            <a:off x="11303145" y="443891"/>
            <a:ext cx="2393475" cy="2484954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true" flipV="true" rot="-1402763">
            <a:off x="9623198" y="2855360"/>
            <a:ext cx="4965801" cy="1844676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true" flipV="true" rot="4820788">
            <a:off x="8964696" y="13101522"/>
            <a:ext cx="8496094" cy="3156095"/>
          </a:xfrm>
          <a:prstGeom prst="rect">
            <a:avLst/>
          </a:prstGeom>
        </p:spPr>
      </p:pic>
      <p:grpSp>
        <p:nvGrpSpPr>
          <p:cNvPr name="Group 10" id="10"/>
          <p:cNvGrpSpPr/>
          <p:nvPr/>
        </p:nvGrpSpPr>
        <p:grpSpPr>
          <a:xfrm rot="0">
            <a:off x="-1423346" y="0"/>
            <a:ext cx="8738546" cy="6114147"/>
            <a:chOff x="0" y="0"/>
            <a:chExt cx="11651394" cy="8152196"/>
          </a:xfrm>
        </p:grpSpPr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2312693" y="0"/>
              <a:ext cx="9338701" cy="7380586"/>
            </a:xfrm>
            <a:prstGeom prst="rect">
              <a:avLst/>
            </a:prstGeom>
          </p:spPr>
        </p:pic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true" rot="9394501">
              <a:off x="197173" y="4798903"/>
              <a:ext cx="6042604" cy="2244682"/>
            </a:xfrm>
            <a:prstGeom prst="rect">
              <a:avLst/>
            </a:prstGeom>
          </p:spPr>
        </p:pic>
      </p:grpSp>
      <p:grpSp>
        <p:nvGrpSpPr>
          <p:cNvPr name="Group 13" id="13"/>
          <p:cNvGrpSpPr/>
          <p:nvPr/>
        </p:nvGrpSpPr>
        <p:grpSpPr>
          <a:xfrm rot="0">
            <a:off x="2791313" y="6233328"/>
            <a:ext cx="9047773" cy="6610721"/>
            <a:chOff x="0" y="0"/>
            <a:chExt cx="12063698" cy="8814294"/>
          </a:xfrm>
        </p:grpSpPr>
        <p:sp>
          <p:nvSpPr>
            <p:cNvPr name="TextBox 14" id="14"/>
            <p:cNvSpPr txBox="true"/>
            <p:nvPr/>
          </p:nvSpPr>
          <p:spPr>
            <a:xfrm rot="0">
              <a:off x="0" y="-161925"/>
              <a:ext cx="12063698" cy="196809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>
                <a:lnSpc>
                  <a:spcPts val="12493"/>
                </a:lnSpc>
                <a:spcBef>
                  <a:spcPct val="0"/>
                </a:spcBef>
              </a:pPr>
              <a:r>
                <a:rPr lang="en-US" spc="303" sz="8923">
                  <a:solidFill>
                    <a:srgbClr val="000000"/>
                  </a:solidFill>
                  <a:latin typeface="Amsterdam One"/>
                </a:rPr>
                <a:t>“I never dreamed</a:t>
              </a: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1141334" y="2989328"/>
              <a:ext cx="9815038" cy="107087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>
                <a:lnSpc>
                  <a:spcPts val="6959"/>
                </a:lnSpc>
              </a:pPr>
              <a:r>
                <a:rPr lang="en-US" spc="858" sz="4639">
                  <a:solidFill>
                    <a:srgbClr val="000000"/>
                  </a:solidFill>
                  <a:latin typeface="Ananias"/>
                </a:rPr>
                <a:t>ABOUT SUCCESS.</a:t>
              </a: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4249818" y="7797500"/>
              <a:ext cx="3564062" cy="10167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>
                <a:lnSpc>
                  <a:spcPts val="6495"/>
                </a:lnSpc>
                <a:spcBef>
                  <a:spcPct val="0"/>
                </a:spcBef>
              </a:pPr>
              <a:r>
                <a:rPr lang="en-US" spc="157" sz="4639">
                  <a:solidFill>
                    <a:srgbClr val="000000"/>
                  </a:solidFill>
                  <a:latin typeface="Ananias"/>
                </a:rPr>
                <a:t>for it.”</a:t>
              </a: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4889071" y="9783822"/>
            <a:ext cx="4852259" cy="15481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2680"/>
              </a:lnSpc>
              <a:spcBef>
                <a:spcPct val="0"/>
              </a:spcBef>
            </a:pPr>
            <a:r>
              <a:rPr lang="en-US" spc="307" sz="9057">
                <a:solidFill>
                  <a:srgbClr val="000000"/>
                </a:solidFill>
                <a:latin typeface="Amsterdam One"/>
              </a:rPr>
              <a:t>I worked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8529764" y="11844854"/>
            <a:ext cx="10182466" cy="133297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-3648101" y="3961792"/>
            <a:ext cx="8969234" cy="117415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8325925" y="1113230"/>
            <a:ext cx="5231745" cy="535839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377713" y="12457063"/>
            <a:ext cx="4484361" cy="4592921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2297505" y="4345938"/>
            <a:ext cx="9407420" cy="14205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610"/>
              </a:lnSpc>
              <a:spcBef>
                <a:spcPct val="0"/>
              </a:spcBef>
            </a:pPr>
            <a:r>
              <a:rPr lang="en-US" sz="8293">
                <a:solidFill>
                  <a:srgbClr val="000000"/>
                </a:solidFill>
                <a:latin typeface="Amsterdam One"/>
              </a:rPr>
              <a:t>"Success is not final;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342729" y="7094102"/>
            <a:ext cx="9316972" cy="9940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08"/>
              </a:lnSpc>
              <a:spcBef>
                <a:spcPct val="0"/>
              </a:spcBef>
            </a:pPr>
            <a:r>
              <a:rPr lang="en-US" sz="5792">
                <a:solidFill>
                  <a:srgbClr val="000000"/>
                </a:solidFill>
                <a:latin typeface="Ananias"/>
              </a:rPr>
              <a:t>failure is not fatal: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73591" y="8722339"/>
            <a:ext cx="11877714" cy="1434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720"/>
              </a:lnSpc>
              <a:spcBef>
                <a:spcPct val="0"/>
              </a:spcBef>
            </a:pPr>
            <a:r>
              <a:rPr lang="en-US" sz="8371">
                <a:solidFill>
                  <a:srgbClr val="000000"/>
                </a:solidFill>
                <a:latin typeface="Amsterdam One"/>
              </a:rPr>
              <a:t>It is the courage to continue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506606" y="11490629"/>
            <a:ext cx="6302617" cy="970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04"/>
              </a:lnSpc>
              <a:spcBef>
                <a:spcPct val="0"/>
              </a:spcBef>
            </a:pPr>
            <a:r>
              <a:rPr lang="en-US" sz="5717">
                <a:solidFill>
                  <a:srgbClr val="000000"/>
                </a:solidFill>
                <a:latin typeface="Ananias"/>
              </a:rPr>
              <a:t>that counts."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96274" y="65896"/>
            <a:ext cx="6549445" cy="733644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800000">
            <a:off x="7718533" y="10951554"/>
            <a:ext cx="6549445" cy="7336446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353903">
            <a:off x="8265778" y="-297714"/>
            <a:ext cx="5658193" cy="633809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46096">
            <a:off x="723480" y="12232523"/>
            <a:ext cx="5658193" cy="6338099"/>
          </a:xfrm>
          <a:prstGeom prst="rect">
            <a:avLst/>
          </a:prstGeom>
        </p:spPr>
      </p:pic>
      <p:grpSp>
        <p:nvGrpSpPr>
          <p:cNvPr name="Group 6" id="6"/>
          <p:cNvGrpSpPr/>
          <p:nvPr/>
        </p:nvGrpSpPr>
        <p:grpSpPr>
          <a:xfrm rot="0">
            <a:off x="2244466" y="2172304"/>
            <a:ext cx="10348682" cy="13251131"/>
            <a:chOff x="0" y="0"/>
            <a:chExt cx="2103473" cy="2693424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2103473" cy="2693424"/>
            </a:xfrm>
            <a:custGeom>
              <a:avLst/>
              <a:gdLst/>
              <a:ahLst/>
              <a:cxnLst/>
              <a:rect r="r" b="b" t="t" l="l"/>
              <a:pathLst>
                <a:path h="2693424" w="2103473">
                  <a:moveTo>
                    <a:pt x="0" y="0"/>
                  </a:moveTo>
                  <a:lnTo>
                    <a:pt x="2103473" y="0"/>
                  </a:lnTo>
                  <a:lnTo>
                    <a:pt x="2103473" y="2693424"/>
                  </a:lnTo>
                  <a:lnTo>
                    <a:pt x="0" y="269342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6087" lIns="36087" bIns="36087" rIns="36087"/>
            <a:lstStyle/>
            <a:p>
              <a:pPr algn="ctr">
                <a:lnSpc>
                  <a:spcPts val="1889"/>
                </a:lnSpc>
                <a:spcBef>
                  <a:spcPct val="0"/>
                </a:spcBef>
              </a:pP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326951"/>
            <a:ext cx="6821011" cy="7640644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800000">
            <a:off x="7743242" y="10386300"/>
            <a:ext cx="6821011" cy="7640644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353903">
            <a:off x="8278189" y="4249"/>
            <a:ext cx="5892804" cy="6600901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46096">
            <a:off x="476458" y="11667757"/>
            <a:ext cx="5892804" cy="6600901"/>
          </a:xfrm>
          <a:prstGeom prst="rect">
            <a:avLst/>
          </a:prstGeom>
        </p:spPr>
      </p:pic>
      <p:grpSp>
        <p:nvGrpSpPr>
          <p:cNvPr name="Group 13" id="13"/>
          <p:cNvGrpSpPr/>
          <p:nvPr/>
        </p:nvGrpSpPr>
        <p:grpSpPr>
          <a:xfrm rot="0">
            <a:off x="2544192" y="2871335"/>
            <a:ext cx="10348682" cy="13251131"/>
            <a:chOff x="0" y="0"/>
            <a:chExt cx="2103473" cy="2693424"/>
          </a:xfrm>
        </p:grpSpPr>
        <p:sp>
          <p:nvSpPr>
            <p:cNvPr name="Freeform 14" id="14"/>
            <p:cNvSpPr/>
            <p:nvPr/>
          </p:nvSpPr>
          <p:spPr>
            <a:xfrm>
              <a:off x="0" y="0"/>
              <a:ext cx="2103473" cy="2693424"/>
            </a:xfrm>
            <a:custGeom>
              <a:avLst/>
              <a:gdLst/>
              <a:ahLst/>
              <a:cxnLst/>
              <a:rect r="r" b="b" t="t" l="l"/>
              <a:pathLst>
                <a:path h="2693424" w="2103473">
                  <a:moveTo>
                    <a:pt x="0" y="0"/>
                  </a:moveTo>
                  <a:lnTo>
                    <a:pt x="2103473" y="0"/>
                  </a:lnTo>
                  <a:lnTo>
                    <a:pt x="2103473" y="2693424"/>
                  </a:lnTo>
                  <a:lnTo>
                    <a:pt x="0" y="269342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6087" lIns="36087" bIns="36087" rIns="36087"/>
            <a:lstStyle/>
            <a:p>
              <a:pPr algn="ctr">
                <a:lnSpc>
                  <a:spcPts val="188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2170033" y="11832568"/>
            <a:ext cx="10348682" cy="7234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89"/>
              </a:lnSpc>
            </a:pPr>
            <a:r>
              <a:rPr lang="en-US" sz="4278">
                <a:solidFill>
                  <a:srgbClr val="000000"/>
                </a:solidFill>
                <a:latin typeface="Open Sans Bold"/>
              </a:rPr>
              <a:t>Walliam words worth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244466" y="3937723"/>
            <a:ext cx="10348682" cy="17622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303"/>
              </a:lnSpc>
            </a:pPr>
            <a:r>
              <a:rPr lang="en-US" spc="1461" sz="10217">
                <a:solidFill>
                  <a:srgbClr val="000000"/>
                </a:solidFill>
                <a:latin typeface="Playlist Script"/>
              </a:rPr>
              <a:t>Imagery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53741" y="6746201"/>
            <a:ext cx="9729584" cy="4700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01"/>
              </a:lnSpc>
            </a:pPr>
            <a:r>
              <a:rPr lang="en-US" sz="4429">
                <a:solidFill>
                  <a:srgbClr val="000000"/>
                </a:solidFill>
                <a:latin typeface="Open Sans"/>
              </a:rPr>
              <a:t>I wandered lonely as a could</a:t>
            </a:r>
          </a:p>
          <a:p>
            <a:pPr algn="ctr">
              <a:lnSpc>
                <a:spcPts val="6201"/>
              </a:lnSpc>
            </a:pPr>
            <a:r>
              <a:rPr lang="en-US" sz="4429">
                <a:solidFill>
                  <a:srgbClr val="000000"/>
                </a:solidFill>
                <a:latin typeface="Open Sans"/>
              </a:rPr>
              <a:t> that floats hight o,er vales and hills</a:t>
            </a:r>
          </a:p>
          <a:p>
            <a:pPr algn="ctr">
              <a:lnSpc>
                <a:spcPts val="6201"/>
              </a:lnSpc>
            </a:pPr>
            <a:r>
              <a:rPr lang="en-US" sz="4429">
                <a:solidFill>
                  <a:srgbClr val="000000"/>
                </a:solidFill>
                <a:latin typeface="Open Sans"/>
              </a:rPr>
              <a:t>,when all the onces i saw a crowd,</a:t>
            </a:r>
          </a:p>
          <a:p>
            <a:pPr algn="ctr">
              <a:lnSpc>
                <a:spcPts val="6201"/>
              </a:lnSpc>
            </a:pPr>
            <a:r>
              <a:rPr lang="en-US" sz="4429">
                <a:solidFill>
                  <a:srgbClr val="000000"/>
                </a:solidFill>
                <a:latin typeface="Open Sans"/>
              </a:rPr>
              <a:t>A host, of golden dsffodlis ,besides</a:t>
            </a:r>
          </a:p>
          <a:p>
            <a:pPr algn="ctr">
              <a:lnSpc>
                <a:spcPts val="6201"/>
              </a:lnSpc>
            </a:pPr>
            <a:r>
              <a:rPr lang="en-US" sz="4429">
                <a:solidFill>
                  <a:srgbClr val="000000"/>
                </a:solidFill>
                <a:latin typeface="Open Sans"/>
              </a:rPr>
              <a:t> the lake beneath the trees  fluttering</a:t>
            </a:r>
          </a:p>
          <a:p>
            <a:pPr algn="ctr">
              <a:lnSpc>
                <a:spcPts val="6201"/>
              </a:lnSpc>
            </a:pPr>
            <a:r>
              <a:rPr lang="en-US" sz="4429">
                <a:solidFill>
                  <a:srgbClr val="000000"/>
                </a:solidFill>
                <a:latin typeface="Open Sans"/>
              </a:rPr>
              <a:t> and dancing in the brezee.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227271">
            <a:off x="4410063" y="-261923"/>
            <a:ext cx="6221203" cy="589317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501612">
            <a:off x="3844121" y="14059060"/>
            <a:ext cx="4144751" cy="392621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4074576">
            <a:off x="11208094" y="7487187"/>
            <a:ext cx="3449324" cy="3267451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872380">
            <a:off x="418338" y="8061186"/>
            <a:ext cx="2863488" cy="2712504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true" rot="8982654">
            <a:off x="1035702" y="177940"/>
            <a:ext cx="2469634" cy="4284854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true" rot="-734857">
            <a:off x="381092" y="13075475"/>
            <a:ext cx="2761769" cy="4791712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true" rot="-7742485">
            <a:off x="11152681" y="3770967"/>
            <a:ext cx="2345805" cy="407000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062107">
            <a:off x="11122037" y="13020869"/>
            <a:ext cx="2992387" cy="4023992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8619597">
            <a:off x="1250619" y="9704513"/>
            <a:ext cx="3174225" cy="4268517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829068">
            <a:off x="704596" y="4334945"/>
            <a:ext cx="3129008" cy="4207712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695324">
            <a:off x="7888411" y="13210550"/>
            <a:ext cx="4270499" cy="4883107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48964">
            <a:off x="10749515" y="622294"/>
            <a:ext cx="3407353" cy="3896142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535817">
            <a:off x="11471052" y="10703503"/>
            <a:ext cx="2796751" cy="3511902"/>
          </a:xfrm>
          <a:prstGeom prst="rect">
            <a:avLst/>
          </a:prstGeom>
        </p:spPr>
      </p:pic>
      <p:grpSp>
        <p:nvGrpSpPr>
          <p:cNvPr name="Group 15" id="15"/>
          <p:cNvGrpSpPr/>
          <p:nvPr/>
        </p:nvGrpSpPr>
        <p:grpSpPr>
          <a:xfrm rot="0">
            <a:off x="2819675" y="3752034"/>
            <a:ext cx="9156254" cy="11330808"/>
            <a:chOff x="0" y="0"/>
            <a:chExt cx="2736933" cy="3386938"/>
          </a:xfrm>
        </p:grpSpPr>
        <p:sp>
          <p:nvSpPr>
            <p:cNvPr name="Freeform 16" id="16"/>
            <p:cNvSpPr/>
            <p:nvPr/>
          </p:nvSpPr>
          <p:spPr>
            <a:xfrm>
              <a:off x="0" y="0"/>
              <a:ext cx="2736933" cy="3386939"/>
            </a:xfrm>
            <a:custGeom>
              <a:avLst/>
              <a:gdLst/>
              <a:ahLst/>
              <a:cxnLst/>
              <a:rect r="r" b="b" t="t" l="l"/>
              <a:pathLst>
                <a:path h="3386939" w="2736933">
                  <a:moveTo>
                    <a:pt x="0" y="0"/>
                  </a:moveTo>
                  <a:lnTo>
                    <a:pt x="2736933" y="0"/>
                  </a:lnTo>
                  <a:lnTo>
                    <a:pt x="2736933" y="3386939"/>
                  </a:lnTo>
                  <a:lnTo>
                    <a:pt x="0" y="338693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5093" lIns="35093" bIns="35093" rIns="35093"/>
            <a:lstStyle/>
            <a:p>
              <a:pPr algn="ctr">
                <a:lnSpc>
                  <a:spcPts val="183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3065400" y="7617417"/>
            <a:ext cx="8910529" cy="36169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65"/>
              </a:lnSpc>
              <a:spcBef>
                <a:spcPct val="0"/>
              </a:spcBef>
            </a:pPr>
            <a:r>
              <a:rPr lang="en-US" sz="4117">
                <a:solidFill>
                  <a:srgbClr val="000000"/>
                </a:solidFill>
                <a:latin typeface="Open Sans"/>
              </a:rPr>
              <a:t>“It is only when we take </a:t>
            </a:r>
          </a:p>
          <a:p>
            <a:pPr algn="ctr">
              <a:lnSpc>
                <a:spcPts val="5765"/>
              </a:lnSpc>
              <a:spcBef>
                <a:spcPct val="0"/>
              </a:spcBef>
            </a:pPr>
            <a:r>
              <a:rPr lang="en-US" sz="4117">
                <a:solidFill>
                  <a:srgbClr val="000000"/>
                </a:solidFill>
                <a:latin typeface="Open Sans"/>
              </a:rPr>
              <a:t>chances, when our lives improve. The initial and the</a:t>
            </a:r>
          </a:p>
          <a:p>
            <a:pPr algn="ctr">
              <a:lnSpc>
                <a:spcPts val="5765"/>
              </a:lnSpc>
              <a:spcBef>
                <a:spcPct val="0"/>
              </a:spcBef>
            </a:pPr>
            <a:r>
              <a:rPr lang="en-US" sz="4117">
                <a:solidFill>
                  <a:srgbClr val="000000"/>
                </a:solidFill>
                <a:latin typeface="Open Sans"/>
              </a:rPr>
              <a:t> most difficult risk that we need to take is to become honest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819675" y="11916020"/>
            <a:ext cx="8910529" cy="663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2"/>
              </a:lnSpc>
              <a:spcBef>
                <a:spcPct val="0"/>
              </a:spcBef>
            </a:pPr>
            <a:r>
              <a:rPr lang="en-US" sz="3930">
                <a:solidFill>
                  <a:srgbClr val="000000"/>
                </a:solidFill>
                <a:latin typeface="Open Sans Bold"/>
              </a:rPr>
              <a:t>Walter Anderson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2464426" y="5316607"/>
            <a:ext cx="9621028" cy="1643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298"/>
              </a:lnSpc>
            </a:pPr>
            <a:r>
              <a:rPr lang="en-US" spc="1358" sz="9498">
                <a:solidFill>
                  <a:srgbClr val="000000"/>
                </a:solidFill>
                <a:latin typeface="Playlist Script"/>
              </a:rPr>
              <a:t>Symbolism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DAFCQn1L81I</dc:identifier>
  <dcterms:modified xsi:type="dcterms:W3CDTF">2011-08-01T06:04:30Z</dcterms:modified>
  <cp:revision>1</cp:revision>
  <dc:title>1-Classroom Posters - Flower/ Plant(16x20) inch</dc:title>
</cp:coreProperties>
</file>