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3"/>
    <p:sldId id="257" r:id="rId34"/>
    <p:sldId id="258" r:id="rId35"/>
    <p:sldId id="259" r:id="rId36"/>
    <p:sldId id="260" r:id="rId37"/>
    <p:sldId id="261" r:id="rId38"/>
    <p:sldId id="262" r:id="rId39"/>
    <p:sldId id="263" r:id="rId40"/>
    <p:sldId id="264" r:id="rId41"/>
    <p:sldId id="265" r:id="rId42"/>
    <p:sldId id="266" r:id="rId43"/>
    <p:sldId id="267" r:id="rId44"/>
    <p:sldId id="268" r:id="rId45"/>
    <p:sldId id="269" r:id="rId46"/>
    <p:sldId id="270" r:id="rId47"/>
  </p:sldIdLst>
  <p:sldSz cx="5486400" cy="3657600"/>
  <p:notesSz cx="6858000" cy="9144000"/>
  <p:embeddedFontLst>
    <p:embeddedFont>
      <p:font typeface="Montserrat Classic" charset="1" panose="00000500000000000000"/>
      <p:regular r:id="rId6"/>
    </p:embeddedFont>
    <p:embeddedFont>
      <p:font typeface="Montserrat Classic Bold" charset="1" panose="00000800000000000000"/>
      <p:regular r:id="rId7"/>
    </p:embeddedFont>
    <p:embeddedFont>
      <p:font typeface="Playlist Script" charset="1" panose="00000000000000000000"/>
      <p:regular r:id="rId8"/>
    </p:embeddedFont>
    <p:embeddedFont>
      <p:font typeface="Glacial Indifference" charset="1" panose="00000000000000000000"/>
      <p:regular r:id="rId9"/>
    </p:embeddedFont>
    <p:embeddedFont>
      <p:font typeface="Glacial Indifference Bold" charset="1" panose="00000800000000000000"/>
      <p:regular r:id="rId10"/>
    </p:embeddedFont>
    <p:embeddedFont>
      <p:font typeface="Glacial Indifference Italics" charset="1" panose="00000000000000000000"/>
      <p:regular r:id="rId11"/>
    </p:embeddedFont>
    <p:embeddedFont>
      <p:font typeface="Glacial Indifference Bold Italics" charset="1" panose="00000800000000000000"/>
      <p:regular r:id="rId12"/>
    </p:embeddedFont>
    <p:embeddedFont>
      <p:font typeface="Libre Baskerville" charset="1" panose="02000000000000000000"/>
      <p:regular r:id="rId13"/>
    </p:embeddedFont>
    <p:embeddedFont>
      <p:font typeface="Libre Baskerville Bold" charset="1" panose="02000000000000000000"/>
      <p:regular r:id="rId14"/>
    </p:embeddedFont>
    <p:embeddedFont>
      <p:font typeface="Libre Baskerville Italics" charset="1" panose="02000000000000000000"/>
      <p:regular r:id="rId15"/>
    </p:embeddedFont>
    <p:embeddedFont>
      <p:font typeface="Arimo" charset="1" panose="020B0604020202020204"/>
      <p:regular r:id="rId16"/>
    </p:embeddedFont>
    <p:embeddedFont>
      <p:font typeface="Arimo Bold" charset="1" panose="020B0704020202020204"/>
      <p:regular r:id="rId17"/>
    </p:embeddedFont>
    <p:embeddedFont>
      <p:font typeface="Arimo Italics" charset="1" panose="020B0604020202090204"/>
      <p:regular r:id="rId18"/>
    </p:embeddedFont>
    <p:embeddedFont>
      <p:font typeface="Arimo Bold Italics" charset="1" panose="020B0704020202090204"/>
      <p:regular r:id="rId19"/>
    </p:embeddedFont>
    <p:embeddedFont>
      <p:font typeface="Pony Club" charset="1" panose="02000000000000000000"/>
      <p:regular r:id="rId20"/>
    </p:embeddedFont>
    <p:embeddedFont>
      <p:font typeface="Montserrat Light" charset="1" panose="00000400000000000000"/>
      <p:regular r:id="rId21"/>
    </p:embeddedFont>
    <p:embeddedFont>
      <p:font typeface="Montserrat Light Bold" charset="1" panose="00000800000000000000"/>
      <p:regular r:id="rId22"/>
    </p:embeddedFont>
    <p:embeddedFont>
      <p:font typeface="Montserrat Light Italics" charset="1" panose="00000400000000000000"/>
      <p:regular r:id="rId23"/>
    </p:embeddedFont>
    <p:embeddedFont>
      <p:font typeface="Montserrat Light Bold Italics" charset="1" panose="00000800000000000000"/>
      <p:regular r:id="rId24"/>
    </p:embeddedFont>
    <p:embeddedFont>
      <p:font typeface="Open Sans" charset="1" panose="020B0606030504020204"/>
      <p:regular r:id="rId25"/>
    </p:embeddedFont>
    <p:embeddedFont>
      <p:font typeface="Open Sans Bold" charset="1" panose="020B0806030504020204"/>
      <p:regular r:id="rId26"/>
    </p:embeddedFont>
    <p:embeddedFont>
      <p:font typeface="Open Sans Italics" charset="1" panose="020B0606030504020204"/>
      <p:regular r:id="rId27"/>
    </p:embeddedFont>
    <p:embeddedFont>
      <p:font typeface="Open Sans Bold Italics" charset="1" panose="020B0806030504020204"/>
      <p:regular r:id="rId28"/>
    </p:embeddedFont>
    <p:embeddedFont>
      <p:font typeface="Josefin Sans Bold" charset="1" panose="00000800000000000000"/>
      <p:regular r:id="rId29"/>
    </p:embeddedFont>
    <p:embeddedFont>
      <p:font typeface="Josefin Sans Bold Italics" charset="1" panose="00000800000000000000"/>
      <p:regular r:id="rId30"/>
    </p:embeddedFont>
    <p:embeddedFont>
      <p:font typeface="Alex Brush" charset="1" panose="00000000000000000000"/>
      <p:regular r:id="rId31"/>
    </p:embeddedFont>
    <p:embeddedFont>
      <p:font typeface="Angelina" charset="1" panose="0200050000000000000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slides/slide1.xml" Type="http://schemas.openxmlformats.org/officeDocument/2006/relationships/slide"/><Relationship Id="rId34" Target="slides/slide2.xml" Type="http://schemas.openxmlformats.org/officeDocument/2006/relationships/slide"/><Relationship Id="rId35" Target="slides/slide3.xml" Type="http://schemas.openxmlformats.org/officeDocument/2006/relationships/slide"/><Relationship Id="rId36" Target="slides/slide4.xml" Type="http://schemas.openxmlformats.org/officeDocument/2006/relationships/slide"/><Relationship Id="rId37" Target="slides/slide5.xml" Type="http://schemas.openxmlformats.org/officeDocument/2006/relationships/slide"/><Relationship Id="rId38" Target="slides/slide6.xml" Type="http://schemas.openxmlformats.org/officeDocument/2006/relationships/slide"/><Relationship Id="rId39" Target="slides/slide7.xml" Type="http://schemas.openxmlformats.org/officeDocument/2006/relationships/slide"/><Relationship Id="rId4" Target="theme/theme1.xml" Type="http://schemas.openxmlformats.org/officeDocument/2006/relationships/theme"/><Relationship Id="rId40" Target="slides/slide8.xml" Type="http://schemas.openxmlformats.org/officeDocument/2006/relationships/slide"/><Relationship Id="rId41" Target="slides/slide9.xml" Type="http://schemas.openxmlformats.org/officeDocument/2006/relationships/slide"/><Relationship Id="rId42" Target="slides/slide10.xml" Type="http://schemas.openxmlformats.org/officeDocument/2006/relationships/slide"/><Relationship Id="rId43" Target="slides/slide11.xml" Type="http://schemas.openxmlformats.org/officeDocument/2006/relationships/slide"/><Relationship Id="rId44" Target="slides/slide12.xml" Type="http://schemas.openxmlformats.org/officeDocument/2006/relationships/slide"/><Relationship Id="rId45" Target="slides/slide13.xml" Type="http://schemas.openxmlformats.org/officeDocument/2006/relationships/slide"/><Relationship Id="rId46" Target="slides/slide14.xml" Type="http://schemas.openxmlformats.org/officeDocument/2006/relationships/slide"/><Relationship Id="rId47" Target="slides/slide15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700000">
            <a:off x="3580235" y="2499833"/>
            <a:ext cx="190581" cy="16909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310981">
            <a:off x="3869658" y="1519980"/>
            <a:ext cx="190581" cy="16909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87525">
            <a:off x="2350495" y="2962034"/>
            <a:ext cx="190581" cy="169098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1309565" y="5686"/>
            <a:ext cx="2933518" cy="3366619"/>
            <a:chOff x="0" y="0"/>
            <a:chExt cx="3911357" cy="4488825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220769" y="1718375"/>
              <a:ext cx="671969" cy="637760"/>
            </a:xfrm>
            <a:prstGeom prst="rect">
              <a:avLst/>
            </a:prstGeom>
          </p:spPr>
        </p:pic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2430819"/>
              <a:ext cx="1172146" cy="1675776"/>
            </a:xfrm>
            <a:prstGeom prst="rect">
              <a:avLst/>
            </a:prstGeom>
          </p:spPr>
        </p:pic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true" rot="-1798407">
              <a:off x="2398987" y="180740"/>
              <a:ext cx="1172146" cy="1675776"/>
            </a:xfrm>
            <a:prstGeom prst="rect">
              <a:avLst/>
            </a:prstGeom>
          </p:spPr>
        </p:pic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3915906">
              <a:off x="1965960" y="3388490"/>
              <a:ext cx="934221" cy="953286"/>
            </a:xfrm>
            <a:prstGeom prst="rect">
              <a:avLst/>
            </a:prstGeom>
          </p:spPr>
        </p:pic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-6587170">
              <a:off x="3047297" y="2482045"/>
              <a:ext cx="712956" cy="633486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2058590" y="442301"/>
            <a:ext cx="1489771" cy="2299629"/>
            <a:chOff x="0" y="0"/>
            <a:chExt cx="1986361" cy="3066172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-114300"/>
              <a:ext cx="1548179" cy="13318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8469"/>
                </a:lnSpc>
              </a:pPr>
              <a:r>
                <a:rPr lang="en-US" sz="6049">
                  <a:solidFill>
                    <a:srgbClr val="000000"/>
                  </a:solidFill>
                  <a:latin typeface="Angelina"/>
                </a:rPr>
                <a:t>you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912814" y="589908"/>
              <a:ext cx="1073547" cy="13318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470"/>
                </a:lnSpc>
              </a:pPr>
              <a:r>
                <a:rPr lang="en-US" sz="6050">
                  <a:solidFill>
                    <a:srgbClr val="000000"/>
                  </a:solidFill>
                  <a:latin typeface="Angelina"/>
                </a:rPr>
                <a:t>got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75308" y="1734365"/>
              <a:ext cx="1461403" cy="13318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470"/>
                </a:lnSpc>
              </a:pPr>
              <a:r>
                <a:rPr lang="en-US" sz="6050">
                  <a:solidFill>
                    <a:srgbClr val="000000"/>
                  </a:solidFill>
                  <a:latin typeface="Angelina"/>
                </a:rPr>
                <a:t>this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583777" y="2729508"/>
            <a:ext cx="318847" cy="26823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156566" y="497937"/>
            <a:ext cx="1173268" cy="1462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52"/>
              </a:lnSpc>
            </a:pPr>
            <a:r>
              <a:rPr lang="en-US" sz="8537">
                <a:solidFill>
                  <a:srgbClr val="000000"/>
                </a:solidFill>
                <a:latin typeface="Alex Brush"/>
              </a:rPr>
              <a:t>love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66572" y="1122596"/>
            <a:ext cx="2553257" cy="1324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48"/>
              </a:lnSpc>
            </a:pPr>
            <a:r>
              <a:rPr lang="en-US" sz="7820">
                <a:solidFill>
                  <a:srgbClr val="000000"/>
                </a:solidFill>
                <a:latin typeface="Alex Brush"/>
              </a:rPr>
              <a:t>yourself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85346" y="1723013"/>
            <a:ext cx="1409886" cy="1210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43"/>
              </a:lnSpc>
            </a:pPr>
            <a:r>
              <a:rPr lang="en-US" sz="7102">
                <a:solidFill>
                  <a:srgbClr val="000000"/>
                </a:solidFill>
                <a:latin typeface="Alex Brush"/>
              </a:rPr>
              <a:t>more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0064" y="816338"/>
            <a:ext cx="1646271" cy="8213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8"/>
              </a:lnSpc>
            </a:pPr>
            <a:r>
              <a:rPr lang="en-US" sz="4799">
                <a:solidFill>
                  <a:srgbClr val="000000"/>
                </a:solidFill>
                <a:latin typeface="Angelina"/>
              </a:rPr>
              <a:t>Simple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71840" y="2003103"/>
            <a:ext cx="2142719" cy="7429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34"/>
              </a:lnSpc>
            </a:pPr>
            <a:r>
              <a:rPr lang="en-US" sz="4381">
                <a:solidFill>
                  <a:srgbClr val="000000"/>
                </a:solidFill>
                <a:latin typeface="Angelina"/>
              </a:rPr>
              <a:t>Beautiful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84359" y="1490592"/>
            <a:ext cx="1917682" cy="6777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0"/>
              </a:lnSpc>
            </a:pPr>
            <a:r>
              <a:rPr lang="en-US" sz="3964">
                <a:solidFill>
                  <a:srgbClr val="000000"/>
                </a:solidFill>
                <a:latin typeface="Angelina"/>
              </a:rPr>
              <a:t>is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70514">
            <a:off x="2574729" y="2341479"/>
            <a:ext cx="336943" cy="58493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85545" y="605993"/>
            <a:ext cx="1515309" cy="737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87"/>
              </a:lnSpc>
            </a:pPr>
            <a:r>
              <a:rPr lang="en-US" sz="4348">
                <a:solidFill>
                  <a:srgbClr val="000000"/>
                </a:solidFill>
                <a:latin typeface="Alex Brush"/>
              </a:rPr>
              <a:t>Be your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954102" y="1151341"/>
            <a:ext cx="1578195" cy="737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87"/>
              </a:lnSpc>
            </a:pPr>
            <a:r>
              <a:rPr lang="en-US" sz="4348">
                <a:solidFill>
                  <a:srgbClr val="000000"/>
                </a:solidFill>
                <a:latin typeface="Alex Brush"/>
              </a:rPr>
              <a:t>own kind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45594" y="1645706"/>
            <a:ext cx="1995212" cy="737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87"/>
              </a:lnSpc>
            </a:pPr>
            <a:r>
              <a:rPr lang="en-US" sz="4348">
                <a:solidFill>
                  <a:srgbClr val="000000"/>
                </a:solidFill>
                <a:latin typeface="Alex Brush"/>
              </a:rPr>
              <a:t>of beautiful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827237" y="734064"/>
            <a:ext cx="1831925" cy="813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83"/>
              </a:lnSpc>
            </a:pPr>
            <a:r>
              <a:rPr lang="en-US" spc="326" sz="4949">
                <a:solidFill>
                  <a:srgbClr val="000000"/>
                </a:solidFill>
                <a:latin typeface="Playlist Script"/>
              </a:rPr>
              <a:t>1  Year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558579" y="1127760"/>
            <a:ext cx="369243" cy="13249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92"/>
              </a:lnSpc>
            </a:pPr>
            <a:r>
              <a:rPr lang="en-US" sz="7249">
                <a:solidFill>
                  <a:srgbClr val="000000"/>
                </a:solidFill>
                <a:latin typeface="Playlist Script"/>
              </a:rPr>
              <a:t>=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48841" y="2116292"/>
            <a:ext cx="3788718" cy="772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pc="186" sz="4449">
                <a:solidFill>
                  <a:srgbClr val="000000"/>
                </a:solidFill>
                <a:latin typeface="Playlist Script"/>
              </a:rPr>
              <a:t>365 Opportunities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45896" y="645232"/>
            <a:ext cx="1264444" cy="9378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29"/>
              </a:lnSpc>
            </a:pPr>
            <a:r>
              <a:rPr lang="en-US" sz="5449">
                <a:solidFill>
                  <a:srgbClr val="000000"/>
                </a:solidFill>
                <a:latin typeface="Playlist Script"/>
              </a:rPr>
              <a:t>I can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197106" y="1240154"/>
            <a:ext cx="962025" cy="10134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89"/>
              </a:lnSpc>
            </a:pPr>
            <a:r>
              <a:rPr lang="en-US" sz="5849">
                <a:solidFill>
                  <a:srgbClr val="000000"/>
                </a:solidFill>
                <a:latin typeface="Playlist Script"/>
              </a:rPr>
              <a:t>and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890520" y="1950578"/>
            <a:ext cx="1575197" cy="954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69"/>
              </a:lnSpc>
            </a:pPr>
            <a:r>
              <a:rPr lang="en-US" sz="5549">
                <a:solidFill>
                  <a:srgbClr val="000000"/>
                </a:solidFill>
                <a:latin typeface="Playlist Script"/>
              </a:rPr>
              <a:t>I will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34657" y="2715289"/>
            <a:ext cx="1217455" cy="214715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546612" y="1241945"/>
            <a:ext cx="653504" cy="713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4149">
                <a:solidFill>
                  <a:srgbClr val="000000"/>
                </a:solidFill>
                <a:latin typeface="Angelina"/>
              </a:rPr>
              <a:t>you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161208" y="213360"/>
            <a:ext cx="1163985" cy="13271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849"/>
              </a:lnSpc>
            </a:pPr>
            <a:r>
              <a:rPr lang="en-US" sz="7749">
                <a:solidFill>
                  <a:srgbClr val="000000"/>
                </a:solidFill>
                <a:latin typeface="Angelina"/>
              </a:rPr>
              <a:t>yes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226942" y="1628802"/>
            <a:ext cx="1142702" cy="10864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89"/>
              </a:lnSpc>
            </a:pPr>
            <a:r>
              <a:rPr lang="en-US" sz="6349">
                <a:solidFill>
                  <a:srgbClr val="000000"/>
                </a:solidFill>
                <a:latin typeface="Angelina"/>
              </a:rPr>
              <a:t>can!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75155" y="938077"/>
            <a:ext cx="4336091" cy="2114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2"/>
              </a:lnSpc>
            </a:pPr>
            <a:r>
              <a:rPr lang="en-US" sz="9532">
                <a:solidFill>
                  <a:srgbClr val="000000"/>
                </a:solidFill>
                <a:latin typeface="Alex Brush"/>
              </a:rPr>
              <a:t>Do your thing.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73666" y="422251"/>
            <a:ext cx="4063109" cy="2813060"/>
            <a:chOff x="0" y="0"/>
            <a:chExt cx="5417478" cy="3750746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1558930"/>
              <a:ext cx="5417478" cy="1736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244"/>
                </a:lnSpc>
              </a:pPr>
              <a:r>
                <a:rPr lang="en-US" spc="314" sz="4195">
                  <a:solidFill>
                    <a:srgbClr val="000000"/>
                  </a:solidFill>
                  <a:latin typeface="Montserrat Classic"/>
                </a:rPr>
                <a:t>SIMPLE THINGS.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-449580">
              <a:off x="272380" y="275864"/>
              <a:ext cx="4868073" cy="87887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244"/>
                </a:lnSpc>
              </a:pPr>
              <a:r>
                <a:rPr lang="en-US" sz="4195">
                  <a:solidFill>
                    <a:srgbClr val="000000"/>
                  </a:solidFill>
                  <a:latin typeface="Playlist Script"/>
                </a:rPr>
                <a:t>Enjoy the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3443365"/>
              <a:ext cx="5417478" cy="30738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032"/>
                </a:lnSpc>
              </a:pP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146846" y="568449"/>
            <a:ext cx="1192709" cy="513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0"/>
              </a:lnSpc>
            </a:pPr>
            <a:r>
              <a:rPr lang="en-US" sz="3050">
                <a:solidFill>
                  <a:srgbClr val="666666"/>
                </a:solidFill>
                <a:latin typeface="Open Sans"/>
              </a:rPr>
              <a:t>NEVER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993478" y="897350"/>
            <a:ext cx="1499443" cy="539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666666"/>
                </a:solidFill>
                <a:latin typeface="Open Sans"/>
              </a:rPr>
              <a:t>GIVE UP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34294" y="1283777"/>
            <a:ext cx="2017812" cy="645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89"/>
              </a:lnSpc>
            </a:pPr>
            <a:r>
              <a:rPr lang="en-US" sz="3849">
                <a:solidFill>
                  <a:srgbClr val="000000"/>
                </a:solidFill>
                <a:latin typeface="Libre Baskerville"/>
              </a:rPr>
              <a:t>Because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35579" y="1823715"/>
            <a:ext cx="3015241" cy="456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10"/>
              </a:lnSpc>
            </a:pPr>
            <a:r>
              <a:rPr lang="en-US" sz="2650">
                <a:solidFill>
                  <a:srgbClr val="666666"/>
                </a:solidFill>
                <a:latin typeface="Open Sans"/>
              </a:rPr>
              <a:t>GREAT THINGS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48607" y="2175505"/>
            <a:ext cx="1589187" cy="430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70"/>
              </a:lnSpc>
            </a:pPr>
            <a:r>
              <a:rPr lang="en-US" sz="2550">
                <a:solidFill>
                  <a:srgbClr val="666666"/>
                </a:solidFill>
                <a:latin typeface="Open Sans"/>
              </a:rPr>
              <a:t>TAKE TIME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87070" y="685811"/>
            <a:ext cx="4312260" cy="2285977"/>
            <a:chOff x="0" y="0"/>
            <a:chExt cx="5749680" cy="304797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28575"/>
              <a:ext cx="5749680" cy="2743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037"/>
                </a:lnSpc>
              </a:pPr>
              <a:r>
                <a:rPr lang="en-US" sz="6989">
                  <a:solidFill>
                    <a:srgbClr val="000000"/>
                  </a:solidFill>
                  <a:latin typeface="Pony Club"/>
                </a:rPr>
                <a:t>Conquer from within.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396363" y="2800904"/>
              <a:ext cx="4956954" cy="24706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559"/>
                </a:lnSpc>
              </a:pP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37484" y="563315"/>
            <a:ext cx="3611432" cy="2530971"/>
            <a:chOff x="0" y="0"/>
            <a:chExt cx="4815243" cy="337462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219075"/>
              <a:ext cx="4815243" cy="289099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314"/>
                </a:lnSpc>
              </a:pPr>
              <a:r>
                <a:rPr lang="en-US" sz="6480">
                  <a:solidFill>
                    <a:srgbClr val="000000"/>
                  </a:solidFill>
                  <a:latin typeface="Playlist Script"/>
                </a:rPr>
                <a:t>Focus on what matters.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226534" y="3084141"/>
              <a:ext cx="4362175" cy="2904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855"/>
                </a:lnSpc>
              </a:pP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50100" y="435700"/>
            <a:ext cx="2786200" cy="2786200"/>
            <a:chOff x="0" y="0"/>
            <a:chExt cx="3714934" cy="3714934"/>
          </a:xfrm>
        </p:grpSpPr>
        <p:grpSp>
          <p:nvGrpSpPr>
            <p:cNvPr name="Group 3" id="3"/>
            <p:cNvGrpSpPr/>
            <p:nvPr/>
          </p:nvGrpSpPr>
          <p:grpSpPr>
            <a:xfrm rot="5400000">
              <a:off x="1650761" y="3342225"/>
              <a:ext cx="413411" cy="332007"/>
              <a:chOff x="0" y="0"/>
              <a:chExt cx="706752" cy="50800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5" id="5"/>
            <p:cNvGrpSpPr/>
            <p:nvPr/>
          </p:nvGrpSpPr>
          <p:grpSpPr>
            <a:xfrm rot="5400000">
              <a:off x="1650761" y="40702"/>
              <a:ext cx="413411" cy="332007"/>
              <a:chOff x="0" y="0"/>
              <a:chExt cx="706752" cy="5080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-10800000">
              <a:off x="0" y="1691464"/>
              <a:ext cx="413411" cy="332007"/>
              <a:chOff x="0" y="0"/>
              <a:chExt cx="706752" cy="5080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-10800000">
              <a:off x="3301522" y="1691464"/>
              <a:ext cx="413411" cy="332007"/>
              <a:chOff x="0" y="0"/>
              <a:chExt cx="706752" cy="508000"/>
            </a:xfrm>
          </p:grpSpPr>
          <p:sp>
            <p:nvSpPr>
              <p:cNvPr name="Freeform 10" id="10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7314931">
              <a:off x="778056" y="3092677"/>
              <a:ext cx="413411" cy="332007"/>
              <a:chOff x="0" y="0"/>
              <a:chExt cx="706752" cy="508000"/>
            </a:xfrm>
          </p:grpSpPr>
          <p:sp>
            <p:nvSpPr>
              <p:cNvPr name="Freeform 12" id="12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3" id="13"/>
            <p:cNvGrpSpPr/>
            <p:nvPr/>
          </p:nvGrpSpPr>
          <p:grpSpPr>
            <a:xfrm rot="7314931">
              <a:off x="2523466" y="290250"/>
              <a:ext cx="413411" cy="332007"/>
              <a:chOff x="0" y="0"/>
              <a:chExt cx="706752" cy="508000"/>
            </a:xfrm>
          </p:grpSpPr>
          <p:sp>
            <p:nvSpPr>
              <p:cNvPr name="Freeform 14" id="14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5" id="15"/>
            <p:cNvGrpSpPr/>
            <p:nvPr/>
          </p:nvGrpSpPr>
          <p:grpSpPr>
            <a:xfrm rot="-8885068">
              <a:off x="249548" y="818758"/>
              <a:ext cx="413411" cy="332007"/>
              <a:chOff x="0" y="0"/>
              <a:chExt cx="706752" cy="508000"/>
            </a:xfrm>
          </p:grpSpPr>
          <p:sp>
            <p:nvSpPr>
              <p:cNvPr name="Freeform 16" id="16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-8885068">
              <a:off x="3051974" y="2564169"/>
              <a:ext cx="413411" cy="332007"/>
              <a:chOff x="0" y="0"/>
              <a:chExt cx="706752" cy="508000"/>
            </a:xfrm>
          </p:grpSpPr>
          <p:sp>
            <p:nvSpPr>
              <p:cNvPr name="Freeform 18" id="18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19" id="19"/>
            <p:cNvGrpSpPr/>
            <p:nvPr/>
          </p:nvGrpSpPr>
          <p:grpSpPr>
            <a:xfrm rot="9043094">
              <a:off x="210926" y="2498859"/>
              <a:ext cx="413411" cy="332007"/>
              <a:chOff x="0" y="0"/>
              <a:chExt cx="706752" cy="508000"/>
            </a:xfrm>
          </p:grpSpPr>
          <p:sp>
            <p:nvSpPr>
              <p:cNvPr name="Freeform 20" id="20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21" id="21"/>
            <p:cNvGrpSpPr/>
            <p:nvPr/>
          </p:nvGrpSpPr>
          <p:grpSpPr>
            <a:xfrm rot="9043094">
              <a:off x="3090597" y="884068"/>
              <a:ext cx="413411" cy="332007"/>
              <a:chOff x="0" y="0"/>
              <a:chExt cx="706752" cy="508000"/>
            </a:xfrm>
          </p:grpSpPr>
          <p:sp>
            <p:nvSpPr>
              <p:cNvPr name="Freeform 22" id="22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23" id="23"/>
            <p:cNvGrpSpPr/>
            <p:nvPr/>
          </p:nvGrpSpPr>
          <p:grpSpPr>
            <a:xfrm rot="-7156905">
              <a:off x="843366" y="251628"/>
              <a:ext cx="413411" cy="332007"/>
              <a:chOff x="0" y="0"/>
              <a:chExt cx="706752" cy="508000"/>
            </a:xfrm>
          </p:grpSpPr>
          <p:sp>
            <p:nvSpPr>
              <p:cNvPr name="Freeform 24" id="24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25" id="25"/>
            <p:cNvGrpSpPr/>
            <p:nvPr/>
          </p:nvGrpSpPr>
          <p:grpSpPr>
            <a:xfrm rot="-7156905">
              <a:off x="2458156" y="3131299"/>
              <a:ext cx="413411" cy="332007"/>
              <a:chOff x="0" y="0"/>
              <a:chExt cx="706752" cy="508000"/>
            </a:xfrm>
          </p:grpSpPr>
          <p:sp>
            <p:nvSpPr>
              <p:cNvPr name="Freeform 26" id="26"/>
              <p:cNvSpPr/>
              <p:nvPr/>
            </p:nvSpPr>
            <p:spPr>
              <a:xfrm>
                <a:off x="0" y="215900"/>
                <a:ext cx="706752" cy="76200"/>
              </a:xfrm>
              <a:custGeom>
                <a:avLst/>
                <a:gdLst/>
                <a:ahLst/>
                <a:cxnLst/>
                <a:rect r="r" b="b" t="t" l="l"/>
                <a:pathLst>
                  <a:path h="76200" w="706752">
                    <a:moveTo>
                      <a:pt x="0" y="0"/>
                    </a:moveTo>
                    <a:lnTo>
                      <a:pt x="706752" y="0"/>
                    </a:lnTo>
                    <a:lnTo>
                      <a:pt x="706752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name="TextBox 27" id="27"/>
            <p:cNvSpPr txBox="true"/>
            <p:nvPr/>
          </p:nvSpPr>
          <p:spPr>
            <a:xfrm rot="0">
              <a:off x="1221608" y="1209248"/>
              <a:ext cx="1272073" cy="203183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65"/>
                </a:lnSpc>
              </a:pPr>
              <a:r>
                <a:rPr lang="en-US" spc="128" sz="1760">
                  <a:solidFill>
                    <a:srgbClr val="000000"/>
                  </a:solidFill>
                  <a:latin typeface="Josefin Sans Bold"/>
                </a:rPr>
                <a:t>IF NOT NOW</a:t>
              </a:r>
            </a:p>
            <a:p>
              <a:pPr algn="ctr">
                <a:lnSpc>
                  <a:spcPts val="2465"/>
                </a:lnSpc>
              </a:pPr>
              <a:r>
                <a:rPr lang="en-US" spc="90" sz="1760">
                  <a:solidFill>
                    <a:srgbClr val="000000"/>
                  </a:solidFill>
                  <a:latin typeface="Arimo"/>
                </a:rPr>
                <a:t>, when?</a:t>
              </a:r>
            </a:p>
            <a:p>
              <a:pPr algn="ctr">
                <a:lnSpc>
                  <a:spcPts val="2465"/>
                </a:lnSpc>
                <a:spcBef>
                  <a:spcPct val="0"/>
                </a:spcBef>
              </a:pP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59848">
            <a:off x="2973969" y="1738226"/>
            <a:ext cx="522400" cy="62469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86027" y="688136"/>
            <a:ext cx="1514345" cy="869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85"/>
              </a:lnSpc>
            </a:pPr>
            <a:r>
              <a:rPr lang="en-US" sz="5132">
                <a:solidFill>
                  <a:srgbClr val="000000"/>
                </a:solidFill>
                <a:latin typeface="Angelina"/>
              </a:rPr>
              <a:t>Never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347200" y="1649607"/>
            <a:ext cx="792000" cy="588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67"/>
              </a:lnSpc>
            </a:pPr>
            <a:r>
              <a:rPr lang="en-US" sz="3477">
                <a:solidFill>
                  <a:srgbClr val="000000"/>
                </a:solidFill>
                <a:latin typeface="Angelina"/>
              </a:rPr>
              <a:t>Stop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87662" y="2286045"/>
            <a:ext cx="2311077" cy="588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67"/>
              </a:lnSpc>
            </a:pPr>
            <a:r>
              <a:rPr lang="en-US" sz="3477">
                <a:solidFill>
                  <a:srgbClr val="000000"/>
                </a:solidFill>
                <a:latin typeface="Angelina"/>
              </a:rPr>
              <a:t>DreaminG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true" rot="2359848">
            <a:off x="1863621" y="1738226"/>
            <a:ext cx="522400" cy="6246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302371" y="516713"/>
            <a:ext cx="881658" cy="746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89"/>
              </a:lnSpc>
            </a:pPr>
            <a:r>
              <a:rPr lang="en-US" sz="4349">
                <a:solidFill>
                  <a:srgbClr val="000000"/>
                </a:solidFill>
                <a:latin typeface="Playlist Script"/>
              </a:rPr>
              <a:t>only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036936" y="1057955"/>
            <a:ext cx="1412528" cy="713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4149">
                <a:solidFill>
                  <a:srgbClr val="000000"/>
                </a:solidFill>
                <a:latin typeface="Playlist Script"/>
              </a:rPr>
              <a:t>you can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340397" y="1532651"/>
            <a:ext cx="805607" cy="631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09"/>
              </a:lnSpc>
            </a:pPr>
            <a:r>
              <a:rPr lang="en-US" sz="3649">
                <a:solidFill>
                  <a:srgbClr val="000000"/>
                </a:solidFill>
                <a:latin typeface="Playlist Script"/>
              </a:rPr>
              <a:t>make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609329" y="1969998"/>
            <a:ext cx="267742" cy="7397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49"/>
              </a:lnSpc>
            </a:pPr>
            <a:r>
              <a:rPr lang="en-US" sz="4249">
                <a:solidFill>
                  <a:srgbClr val="000000"/>
                </a:solidFill>
                <a:latin typeface="Playlist Script"/>
              </a:rPr>
              <a:t>it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237705" y="2516047"/>
            <a:ext cx="1010989" cy="539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Playlist Script"/>
              </a:rPr>
              <a:t>happen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DAFAZOuitfY</dc:identifier>
  <dcterms:modified xsi:type="dcterms:W3CDTF">2011-08-01T06:04:30Z</dcterms:modified>
  <cp:revision>1</cp:revision>
  <dc:title>words/  phrases 6x4 inches</dc:title>
</cp:coreProperties>
</file>