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</p:sldIdLst>
  <p:sldSz cx="3657600" cy="2743200"/>
  <p:notesSz cx="6858000" cy="9144000"/>
  <p:embeddedFontLst>
    <p:embeddedFont>
      <p:font typeface="Playlist Script" charset="1" panose="00000000000000000000"/>
      <p:regular r:id="rId6"/>
    </p:embeddedFont>
    <p:embeddedFont>
      <p:font typeface="Arimo" charset="1" panose="020B0604020202020204"/>
      <p:regular r:id="rId7"/>
    </p:embeddedFont>
    <p:embeddedFont>
      <p:font typeface="Arimo Bold" charset="1" panose="020B0704020202020204"/>
      <p:regular r:id="rId8"/>
    </p:embeddedFont>
    <p:embeddedFont>
      <p:font typeface="Arimo Italics" charset="1" panose="020B0604020202090204"/>
      <p:regular r:id="rId9"/>
    </p:embeddedFont>
    <p:embeddedFont>
      <p:font typeface="Arimo Bold Italics" charset="1" panose="020B0704020202090204"/>
      <p:regular r:id="rId10"/>
    </p:embeddedFont>
    <p:embeddedFont>
      <p:font typeface="Lato" charset="1" panose="020F0502020204030203"/>
      <p:regular r:id="rId11"/>
    </p:embeddedFont>
    <p:embeddedFont>
      <p:font typeface="Lato Bold" charset="1" panose="020F0502020204030203"/>
      <p:regular r:id="rId12"/>
    </p:embeddedFont>
    <p:embeddedFont>
      <p:font typeface="Lato Italics" charset="1" panose="020F0502020204030203"/>
      <p:regular r:id="rId13"/>
    </p:embeddedFont>
    <p:embeddedFont>
      <p:font typeface="Lato Bold Italics" charset="1" panose="020F0502020204030203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008083" y="1105383"/>
            <a:ext cx="2312319" cy="49430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74320" y="274320"/>
            <a:ext cx="1507469" cy="831063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840901">
            <a:off x="2956141" y="1835205"/>
            <a:ext cx="336317" cy="272111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-246388">
            <a:off x="1155154" y="1133701"/>
            <a:ext cx="2142874" cy="7029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5"/>
              </a:lnSpc>
            </a:pPr>
            <a:r>
              <a:rPr lang="en-US" sz="2003">
                <a:solidFill>
                  <a:srgbClr val="222222"/>
                </a:solidFill>
                <a:latin typeface="Playlist Script"/>
              </a:rPr>
              <a:t>Pairs well with</a:t>
            </a:r>
          </a:p>
          <a:p>
            <a:pPr algn="ctr">
              <a:lnSpc>
                <a:spcPts val="2805"/>
              </a:lnSpc>
            </a:pPr>
            <a:r>
              <a:rPr lang="en-US" sz="2003">
                <a:solidFill>
                  <a:srgbClr val="222222"/>
                </a:solidFill>
                <a:latin typeface="Arimo"/>
              </a:rPr>
              <a:t>becoming Grandparents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296900" y="2414893"/>
            <a:ext cx="1163782" cy="107975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665018" y="2153515"/>
            <a:ext cx="2327564" cy="1284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90"/>
              </a:lnSpc>
            </a:pPr>
            <a:r>
              <a:rPr lang="en-US" sz="909">
                <a:solidFill>
                  <a:srgbClr val="222222"/>
                </a:solidFill>
                <a:latin typeface="Lato"/>
              </a:rPr>
              <a:t>BABY THOMAS ARRIVING MARCH 2022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alphaModFix amt="46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-393677"/>
            <a:ext cx="3657600" cy="3781353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1010854" y="332272"/>
            <a:ext cx="1635892" cy="5837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11"/>
              </a:lnSpc>
            </a:pPr>
            <a:r>
              <a:rPr lang="en-US" sz="3365">
                <a:solidFill>
                  <a:srgbClr val="222222"/>
                </a:solidFill>
                <a:latin typeface="Playlist Script"/>
              </a:rPr>
              <a:t>Pairs well 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773413" y="1295400"/>
            <a:ext cx="2110774" cy="5742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3"/>
              </a:lnSpc>
            </a:pPr>
            <a:r>
              <a:rPr lang="en-US" sz="3302">
                <a:solidFill>
                  <a:srgbClr val="222222"/>
                </a:solidFill>
                <a:latin typeface="Arimo"/>
              </a:rPr>
              <a:t>Grandparents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86894" y="1009496"/>
            <a:ext cx="1283812" cy="2028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10"/>
              </a:lnSpc>
            </a:pPr>
            <a:r>
              <a:rPr lang="en-US" sz="1150">
                <a:solidFill>
                  <a:srgbClr val="222222"/>
                </a:solidFill>
                <a:latin typeface="Lato"/>
              </a:rPr>
              <a:t>WITH </a:t>
            </a:r>
            <a:r>
              <a:rPr lang="en-US" sz="1150">
                <a:solidFill>
                  <a:srgbClr val="222222"/>
                </a:solidFill>
                <a:latin typeface="Lato"/>
              </a:rPr>
              <a:t>BECOMING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83076" y="2145583"/>
            <a:ext cx="891449" cy="3829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6"/>
              </a:lnSpc>
            </a:pPr>
            <a:r>
              <a:rPr lang="en-US" sz="1006">
                <a:solidFill>
                  <a:srgbClr val="222222"/>
                </a:solidFill>
                <a:latin typeface="Lato"/>
              </a:rPr>
              <a:t>BABY THOMAS</a:t>
            </a:r>
          </a:p>
          <a:p>
            <a:pPr algn="ctr">
              <a:lnSpc>
                <a:spcPts val="986"/>
              </a:lnSpc>
            </a:pPr>
            <a:r>
              <a:rPr lang="en-US" sz="1006">
                <a:solidFill>
                  <a:srgbClr val="222222"/>
                </a:solidFill>
                <a:latin typeface="Lato"/>
              </a:rPr>
              <a:t>ARRIVING</a:t>
            </a:r>
          </a:p>
          <a:p>
            <a:pPr algn="ctr">
              <a:lnSpc>
                <a:spcPts val="986"/>
              </a:lnSpc>
            </a:pPr>
            <a:r>
              <a:rPr lang="en-US" sz="1006">
                <a:solidFill>
                  <a:srgbClr val="222222"/>
                </a:solidFill>
                <a:latin typeface="Lato"/>
              </a:rPr>
              <a:t>MARCH 2022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DAE4iKU8LWc</dc:identifier>
  <dcterms:modified xsi:type="dcterms:W3CDTF">2011-08-01T06:04:30Z</dcterms:modified>
  <cp:revision>1</cp:revision>
  <dc:title>Pregnancy Announcement - Beer/Wine Label 1 (4inx3in)</dc:title>
</cp:coreProperties>
</file>