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image/png" Extension="png"/>
  <Default ContentType="application/vnd.openxmlformats-package.relationships+xml" Extension="rels"/>
  <Default ContentType="image/svg+xml" Extension="svg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yes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15"/>
  </p:sldIdLst>
  <p:sldSz cx="7772400" cy="10058400"/>
  <p:notesSz cx="6858000" cy="9144000"/>
  <p:embeddedFontLst>
    <p:embeddedFont>
      <p:font typeface="Arimo" charset="1" panose="020B0604020202020204"/>
      <p:regular r:id="rId6"/>
    </p:embeddedFont>
    <p:embeddedFont>
      <p:font typeface="Arimo Bold" charset="1" panose="020B0704020202020204"/>
      <p:regular r:id="rId7"/>
    </p:embeddedFont>
    <p:embeddedFont>
      <p:font typeface="Arimo Italics" charset="1" panose="020B0604020202090204"/>
      <p:regular r:id="rId8"/>
    </p:embeddedFont>
    <p:embeddedFont>
      <p:font typeface="Arimo Bold Italics" charset="1" panose="020B0704020202090204"/>
      <p:regular r:id="rId9"/>
    </p:embeddedFont>
    <p:embeddedFont>
      <p:font typeface="Montserrat" charset="1" panose="00000500000000000000"/>
      <p:regular r:id="rId10"/>
    </p:embeddedFont>
    <p:embeddedFont>
      <p:font typeface="Montserrat Bold" charset="1" panose="00000600000000000000"/>
      <p:regular r:id="rId11"/>
    </p:embeddedFont>
    <p:embeddedFont>
      <p:font typeface="Montserrat Italics" charset="1" panose="00000500000000000000"/>
      <p:regular r:id="rId12"/>
    </p:embeddedFont>
    <p:embeddedFont>
      <p:font typeface="Montserrat Bold Italics" charset="1" panose="00000600000000000000"/>
      <p:regular r:id="rId13"/>
    </p:embeddedFont>
    <p:embeddedFont>
      <p:font typeface="Virtual" charset="1" panose="00000000000000000000"/>
      <p:regular r:id="rId1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<Relationships xmlns="http://schemas.openxmlformats.org/package/2006/relationships"><Relationship Id="rId1" Target="slideMasters/slideMaster1.xml" Type="http://schemas.openxmlformats.org/officeDocument/2006/relationships/slideMaster"/><Relationship Id="rId10" Target="fonts/font10.fntdata" Type="http://schemas.openxmlformats.org/officeDocument/2006/relationships/font"/><Relationship Id="rId11" Target="fonts/font11.fntdata" Type="http://schemas.openxmlformats.org/officeDocument/2006/relationships/font"/><Relationship Id="rId12" Target="fonts/font12.fntdata" Type="http://schemas.openxmlformats.org/officeDocument/2006/relationships/font"/><Relationship Id="rId13" Target="fonts/font13.fntdata" Type="http://schemas.openxmlformats.org/officeDocument/2006/relationships/font"/><Relationship Id="rId14" Target="fonts/font14.fntdata" Type="http://schemas.openxmlformats.org/officeDocument/2006/relationships/font"/><Relationship Id="rId15" Target="slides/slide1.xml" Type="http://schemas.openxmlformats.org/officeDocument/2006/relationships/slide"/><Relationship Id="rId2" Target="presProps.xml" Type="http://schemas.openxmlformats.org/officeDocument/2006/relationships/presProps"/><Relationship Id="rId3" Target="viewProps.xml" Type="http://schemas.openxmlformats.org/officeDocument/2006/relationships/viewProps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fonts/font6.fntdata" Type="http://schemas.openxmlformats.org/officeDocument/2006/relationships/font"/><Relationship Id="rId7" Target="fonts/font7.fntdata" Type="http://schemas.openxmlformats.org/officeDocument/2006/relationships/font"/><Relationship Id="rId8" Target="fonts/font8.fntdata" Type="http://schemas.openxmlformats.org/officeDocument/2006/relationships/font"/><Relationship Id="rId9" Target="fonts/font9.fntdata" Type="http://schemas.openxmlformats.org/officeDocument/2006/relationships/font"/></Relationships>
</file>

<file path=ppt/slideLayouts/_rels/slideLayout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png" Type="http://schemas.openxmlformats.org/officeDocument/2006/relationships/image"/><Relationship Id="rId4" Target="../media/image3.png" Type="http://schemas.openxmlformats.org/officeDocument/2006/relationships/image"/><Relationship Id="rId5" Target="../media/image4.sv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761903" y="2135568"/>
            <a:ext cx="6277377" cy="2447926"/>
          </a:xfrm>
          <a:prstGeom prst="rect">
            <a:avLst/>
          </a:prstGeom>
          <a:solidFill>
            <a:srgbClr val="F6F6F6"/>
          </a:solidFill>
        </p:spPr>
      </p:sp>
      <p:sp>
        <p:nvSpPr>
          <p:cNvPr name="AutoShape 3" id="3"/>
          <p:cNvSpPr/>
          <p:nvPr/>
        </p:nvSpPr>
        <p:spPr>
          <a:xfrm rot="0">
            <a:off x="4285148" y="4980748"/>
            <a:ext cx="2754132" cy="0"/>
          </a:xfrm>
          <a:prstGeom prst="line">
            <a:avLst/>
          </a:prstGeom>
          <a:ln cap="rnd" w="9525">
            <a:solidFill>
              <a:srgbClr val="000000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4" id="4"/>
          <p:cNvSpPr/>
          <p:nvPr/>
        </p:nvSpPr>
        <p:spPr>
          <a:xfrm rot="0">
            <a:off x="4285148" y="5332114"/>
            <a:ext cx="2754132" cy="0"/>
          </a:xfrm>
          <a:prstGeom prst="line">
            <a:avLst/>
          </a:prstGeom>
          <a:ln cap="rnd" w="9525">
            <a:solidFill>
              <a:srgbClr val="000000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5" id="5"/>
          <p:cNvSpPr/>
          <p:nvPr/>
        </p:nvSpPr>
        <p:spPr>
          <a:xfrm rot="0">
            <a:off x="4285148" y="5683481"/>
            <a:ext cx="2754132" cy="0"/>
          </a:xfrm>
          <a:prstGeom prst="line">
            <a:avLst/>
          </a:prstGeom>
          <a:ln cap="rnd" w="9525">
            <a:solidFill>
              <a:srgbClr val="000000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6" id="6"/>
          <p:cNvSpPr/>
          <p:nvPr/>
        </p:nvSpPr>
        <p:spPr>
          <a:xfrm rot="0">
            <a:off x="4285148" y="6034848"/>
            <a:ext cx="2754132" cy="0"/>
          </a:xfrm>
          <a:prstGeom prst="line">
            <a:avLst/>
          </a:prstGeom>
          <a:ln cap="rnd" w="9525">
            <a:solidFill>
              <a:srgbClr val="000000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 rot="0">
            <a:off x="4285148" y="6390448"/>
            <a:ext cx="2754132" cy="0"/>
          </a:xfrm>
          <a:prstGeom prst="line">
            <a:avLst/>
          </a:prstGeom>
          <a:ln cap="rnd" w="9525">
            <a:solidFill>
              <a:srgbClr val="000000"/>
            </a:solidFill>
            <a:prstDash val="solid"/>
            <a:headEnd type="none" len="sm" w="sm"/>
            <a:tailEnd type="none" len="sm" w="sm"/>
          </a:ln>
        </p:spPr>
      </p:sp>
      <p:grpSp>
        <p:nvGrpSpPr>
          <p:cNvPr name="Group 8" id="8"/>
          <p:cNvGrpSpPr>
            <a:grpSpLocks noChangeAspect="true"/>
          </p:cNvGrpSpPr>
          <p:nvPr/>
        </p:nvGrpSpPr>
        <p:grpSpPr>
          <a:xfrm rot="0">
            <a:off x="4292260" y="5101080"/>
            <a:ext cx="102870" cy="102870"/>
            <a:chOff x="0" y="0"/>
            <a:chExt cx="6355080" cy="6355080"/>
          </a:xfrm>
        </p:grpSpPr>
        <p:sp>
          <p:nvSpPr>
            <p:cNvPr name="Freeform 9" id="9"/>
            <p:cNvSpPr/>
            <p:nvPr/>
          </p:nvSpPr>
          <p:spPr>
            <a:xfrm>
              <a:off x="0" y="0"/>
              <a:ext cx="6355080" cy="6355080"/>
            </a:xfrm>
            <a:custGeom>
              <a:avLst/>
              <a:gdLst/>
              <a:ahLst/>
              <a:cxnLst/>
              <a:rect r="r" b="b" t="t" l="l"/>
              <a:pathLst>
                <a:path h="6355080" w="6355080">
                  <a:moveTo>
                    <a:pt x="3177540" y="6355080"/>
                  </a:moveTo>
                  <a:cubicBezTo>
                    <a:pt x="2329180" y="6355080"/>
                    <a:pt x="1530350" y="6024880"/>
                    <a:pt x="930910" y="5424170"/>
                  </a:cubicBezTo>
                  <a:cubicBezTo>
                    <a:pt x="330200" y="4824730"/>
                    <a:pt x="0" y="4025900"/>
                    <a:pt x="0" y="3177540"/>
                  </a:cubicBezTo>
                  <a:cubicBezTo>
                    <a:pt x="0" y="2329180"/>
                    <a:pt x="330200" y="1530350"/>
                    <a:pt x="930910" y="930910"/>
                  </a:cubicBezTo>
                  <a:cubicBezTo>
                    <a:pt x="1530350" y="330200"/>
                    <a:pt x="2329180" y="0"/>
                    <a:pt x="3177540" y="0"/>
                  </a:cubicBezTo>
                  <a:cubicBezTo>
                    <a:pt x="4025900" y="0"/>
                    <a:pt x="4824730" y="330200"/>
                    <a:pt x="5424170" y="930910"/>
                  </a:cubicBezTo>
                  <a:cubicBezTo>
                    <a:pt x="6024880" y="1531620"/>
                    <a:pt x="6355080" y="2329180"/>
                    <a:pt x="6355080" y="3177540"/>
                  </a:cubicBezTo>
                  <a:cubicBezTo>
                    <a:pt x="6355080" y="4025900"/>
                    <a:pt x="6024880" y="4824730"/>
                    <a:pt x="5424170" y="5424170"/>
                  </a:cubicBezTo>
                  <a:cubicBezTo>
                    <a:pt x="4824730" y="6024880"/>
                    <a:pt x="4025900" y="6355080"/>
                    <a:pt x="3177540" y="6355080"/>
                  </a:cubicBezTo>
                  <a:close/>
                  <a:moveTo>
                    <a:pt x="3177540" y="190500"/>
                  </a:moveTo>
                  <a:cubicBezTo>
                    <a:pt x="2379980" y="190500"/>
                    <a:pt x="1629410" y="501650"/>
                    <a:pt x="1065530" y="1065530"/>
                  </a:cubicBezTo>
                  <a:cubicBezTo>
                    <a:pt x="501650" y="1629410"/>
                    <a:pt x="190500" y="2379980"/>
                    <a:pt x="190500" y="3177540"/>
                  </a:cubicBezTo>
                  <a:cubicBezTo>
                    <a:pt x="190500" y="3975100"/>
                    <a:pt x="501650" y="4725670"/>
                    <a:pt x="1065530" y="5289550"/>
                  </a:cubicBezTo>
                  <a:cubicBezTo>
                    <a:pt x="1629410" y="5853430"/>
                    <a:pt x="2379980" y="6164580"/>
                    <a:pt x="3177540" y="6164580"/>
                  </a:cubicBezTo>
                  <a:cubicBezTo>
                    <a:pt x="3975100" y="6164580"/>
                    <a:pt x="4725670" y="5853430"/>
                    <a:pt x="5289550" y="5289550"/>
                  </a:cubicBezTo>
                  <a:cubicBezTo>
                    <a:pt x="5853430" y="4725670"/>
                    <a:pt x="6164580" y="3975100"/>
                    <a:pt x="6164580" y="3177540"/>
                  </a:cubicBezTo>
                  <a:cubicBezTo>
                    <a:pt x="6164580" y="2379980"/>
                    <a:pt x="5853430" y="1629410"/>
                    <a:pt x="5289550" y="1065530"/>
                  </a:cubicBezTo>
                  <a:cubicBezTo>
                    <a:pt x="4725670" y="501650"/>
                    <a:pt x="3975100" y="190500"/>
                    <a:pt x="3177540" y="19050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name="Group 10" id="10"/>
          <p:cNvGrpSpPr>
            <a:grpSpLocks noChangeAspect="true"/>
          </p:cNvGrpSpPr>
          <p:nvPr/>
        </p:nvGrpSpPr>
        <p:grpSpPr>
          <a:xfrm rot="0">
            <a:off x="4292260" y="5463030"/>
            <a:ext cx="102870" cy="102870"/>
            <a:chOff x="0" y="0"/>
            <a:chExt cx="6355080" cy="6355080"/>
          </a:xfrm>
        </p:grpSpPr>
        <p:sp>
          <p:nvSpPr>
            <p:cNvPr name="Freeform 11" id="11"/>
            <p:cNvSpPr/>
            <p:nvPr/>
          </p:nvSpPr>
          <p:spPr>
            <a:xfrm>
              <a:off x="0" y="0"/>
              <a:ext cx="6355080" cy="6355080"/>
            </a:xfrm>
            <a:custGeom>
              <a:avLst/>
              <a:gdLst/>
              <a:ahLst/>
              <a:cxnLst/>
              <a:rect r="r" b="b" t="t" l="l"/>
              <a:pathLst>
                <a:path h="6355080" w="6355080">
                  <a:moveTo>
                    <a:pt x="3177540" y="6355080"/>
                  </a:moveTo>
                  <a:cubicBezTo>
                    <a:pt x="2329180" y="6355080"/>
                    <a:pt x="1530350" y="6024880"/>
                    <a:pt x="930910" y="5424170"/>
                  </a:cubicBezTo>
                  <a:cubicBezTo>
                    <a:pt x="330200" y="4824730"/>
                    <a:pt x="0" y="4025900"/>
                    <a:pt x="0" y="3177540"/>
                  </a:cubicBezTo>
                  <a:cubicBezTo>
                    <a:pt x="0" y="2329180"/>
                    <a:pt x="330200" y="1530350"/>
                    <a:pt x="930910" y="930910"/>
                  </a:cubicBezTo>
                  <a:cubicBezTo>
                    <a:pt x="1530350" y="330200"/>
                    <a:pt x="2329180" y="0"/>
                    <a:pt x="3177540" y="0"/>
                  </a:cubicBezTo>
                  <a:cubicBezTo>
                    <a:pt x="4025900" y="0"/>
                    <a:pt x="4824730" y="330200"/>
                    <a:pt x="5424170" y="930910"/>
                  </a:cubicBezTo>
                  <a:cubicBezTo>
                    <a:pt x="6024880" y="1531620"/>
                    <a:pt x="6355080" y="2329180"/>
                    <a:pt x="6355080" y="3177540"/>
                  </a:cubicBezTo>
                  <a:cubicBezTo>
                    <a:pt x="6355080" y="4025900"/>
                    <a:pt x="6024880" y="4824730"/>
                    <a:pt x="5424170" y="5424170"/>
                  </a:cubicBezTo>
                  <a:cubicBezTo>
                    <a:pt x="4824730" y="6024880"/>
                    <a:pt x="4025900" y="6355080"/>
                    <a:pt x="3177540" y="6355080"/>
                  </a:cubicBezTo>
                  <a:close/>
                  <a:moveTo>
                    <a:pt x="3177540" y="190500"/>
                  </a:moveTo>
                  <a:cubicBezTo>
                    <a:pt x="2379980" y="190500"/>
                    <a:pt x="1629410" y="501650"/>
                    <a:pt x="1065530" y="1065530"/>
                  </a:cubicBezTo>
                  <a:cubicBezTo>
                    <a:pt x="501650" y="1629410"/>
                    <a:pt x="190500" y="2379980"/>
                    <a:pt x="190500" y="3177540"/>
                  </a:cubicBezTo>
                  <a:cubicBezTo>
                    <a:pt x="190500" y="3975100"/>
                    <a:pt x="501650" y="4725670"/>
                    <a:pt x="1065530" y="5289550"/>
                  </a:cubicBezTo>
                  <a:cubicBezTo>
                    <a:pt x="1629410" y="5853430"/>
                    <a:pt x="2379980" y="6164580"/>
                    <a:pt x="3177540" y="6164580"/>
                  </a:cubicBezTo>
                  <a:cubicBezTo>
                    <a:pt x="3975100" y="6164580"/>
                    <a:pt x="4725670" y="5853430"/>
                    <a:pt x="5289550" y="5289550"/>
                  </a:cubicBezTo>
                  <a:cubicBezTo>
                    <a:pt x="5853430" y="4725670"/>
                    <a:pt x="6164580" y="3975100"/>
                    <a:pt x="6164580" y="3177540"/>
                  </a:cubicBezTo>
                  <a:cubicBezTo>
                    <a:pt x="6164580" y="2379980"/>
                    <a:pt x="5853430" y="1629410"/>
                    <a:pt x="5289550" y="1065530"/>
                  </a:cubicBezTo>
                  <a:cubicBezTo>
                    <a:pt x="4725670" y="501650"/>
                    <a:pt x="3975100" y="190500"/>
                    <a:pt x="3177540" y="19050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name="Group 12" id="12"/>
          <p:cNvGrpSpPr>
            <a:grpSpLocks noChangeAspect="true"/>
          </p:cNvGrpSpPr>
          <p:nvPr/>
        </p:nvGrpSpPr>
        <p:grpSpPr>
          <a:xfrm rot="0">
            <a:off x="4292260" y="5815455"/>
            <a:ext cx="102870" cy="102870"/>
            <a:chOff x="0" y="0"/>
            <a:chExt cx="6355080" cy="6355080"/>
          </a:xfrm>
        </p:grpSpPr>
        <p:sp>
          <p:nvSpPr>
            <p:cNvPr name="Freeform 13" id="13"/>
            <p:cNvSpPr/>
            <p:nvPr/>
          </p:nvSpPr>
          <p:spPr>
            <a:xfrm>
              <a:off x="0" y="0"/>
              <a:ext cx="6355080" cy="6355080"/>
            </a:xfrm>
            <a:custGeom>
              <a:avLst/>
              <a:gdLst/>
              <a:ahLst/>
              <a:cxnLst/>
              <a:rect r="r" b="b" t="t" l="l"/>
              <a:pathLst>
                <a:path h="6355080" w="6355080">
                  <a:moveTo>
                    <a:pt x="3177540" y="6355080"/>
                  </a:moveTo>
                  <a:cubicBezTo>
                    <a:pt x="2329180" y="6355080"/>
                    <a:pt x="1530350" y="6024880"/>
                    <a:pt x="930910" y="5424170"/>
                  </a:cubicBezTo>
                  <a:cubicBezTo>
                    <a:pt x="330200" y="4824730"/>
                    <a:pt x="0" y="4025900"/>
                    <a:pt x="0" y="3177540"/>
                  </a:cubicBezTo>
                  <a:cubicBezTo>
                    <a:pt x="0" y="2329180"/>
                    <a:pt x="330200" y="1530350"/>
                    <a:pt x="930910" y="930910"/>
                  </a:cubicBezTo>
                  <a:cubicBezTo>
                    <a:pt x="1530350" y="330200"/>
                    <a:pt x="2329180" y="0"/>
                    <a:pt x="3177540" y="0"/>
                  </a:cubicBezTo>
                  <a:cubicBezTo>
                    <a:pt x="4025900" y="0"/>
                    <a:pt x="4824730" y="330200"/>
                    <a:pt x="5424170" y="930910"/>
                  </a:cubicBezTo>
                  <a:cubicBezTo>
                    <a:pt x="6024880" y="1531620"/>
                    <a:pt x="6355080" y="2329180"/>
                    <a:pt x="6355080" y="3177540"/>
                  </a:cubicBezTo>
                  <a:cubicBezTo>
                    <a:pt x="6355080" y="4025900"/>
                    <a:pt x="6024880" y="4824730"/>
                    <a:pt x="5424170" y="5424170"/>
                  </a:cubicBezTo>
                  <a:cubicBezTo>
                    <a:pt x="4824730" y="6024880"/>
                    <a:pt x="4025900" y="6355080"/>
                    <a:pt x="3177540" y="6355080"/>
                  </a:cubicBezTo>
                  <a:close/>
                  <a:moveTo>
                    <a:pt x="3177540" y="190500"/>
                  </a:moveTo>
                  <a:cubicBezTo>
                    <a:pt x="2379980" y="190500"/>
                    <a:pt x="1629410" y="501650"/>
                    <a:pt x="1065530" y="1065530"/>
                  </a:cubicBezTo>
                  <a:cubicBezTo>
                    <a:pt x="501650" y="1629410"/>
                    <a:pt x="190500" y="2379980"/>
                    <a:pt x="190500" y="3177540"/>
                  </a:cubicBezTo>
                  <a:cubicBezTo>
                    <a:pt x="190500" y="3975100"/>
                    <a:pt x="501650" y="4725670"/>
                    <a:pt x="1065530" y="5289550"/>
                  </a:cubicBezTo>
                  <a:cubicBezTo>
                    <a:pt x="1629410" y="5853430"/>
                    <a:pt x="2379980" y="6164580"/>
                    <a:pt x="3177540" y="6164580"/>
                  </a:cubicBezTo>
                  <a:cubicBezTo>
                    <a:pt x="3975100" y="6164580"/>
                    <a:pt x="4725670" y="5853430"/>
                    <a:pt x="5289550" y="5289550"/>
                  </a:cubicBezTo>
                  <a:cubicBezTo>
                    <a:pt x="5853430" y="4725670"/>
                    <a:pt x="6164580" y="3975100"/>
                    <a:pt x="6164580" y="3177540"/>
                  </a:cubicBezTo>
                  <a:cubicBezTo>
                    <a:pt x="6164580" y="2379980"/>
                    <a:pt x="5853430" y="1629410"/>
                    <a:pt x="5289550" y="1065530"/>
                  </a:cubicBezTo>
                  <a:cubicBezTo>
                    <a:pt x="4725670" y="501650"/>
                    <a:pt x="3975100" y="190500"/>
                    <a:pt x="3177540" y="19050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name="Group 14" id="14"/>
          <p:cNvGrpSpPr>
            <a:grpSpLocks noChangeAspect="true"/>
          </p:cNvGrpSpPr>
          <p:nvPr/>
        </p:nvGrpSpPr>
        <p:grpSpPr>
          <a:xfrm rot="0">
            <a:off x="4292260" y="6177405"/>
            <a:ext cx="102870" cy="102870"/>
            <a:chOff x="0" y="0"/>
            <a:chExt cx="6355080" cy="6355080"/>
          </a:xfrm>
        </p:grpSpPr>
        <p:sp>
          <p:nvSpPr>
            <p:cNvPr name="Freeform 15" id="15"/>
            <p:cNvSpPr/>
            <p:nvPr/>
          </p:nvSpPr>
          <p:spPr>
            <a:xfrm>
              <a:off x="0" y="0"/>
              <a:ext cx="6355080" cy="6355080"/>
            </a:xfrm>
            <a:custGeom>
              <a:avLst/>
              <a:gdLst/>
              <a:ahLst/>
              <a:cxnLst/>
              <a:rect r="r" b="b" t="t" l="l"/>
              <a:pathLst>
                <a:path h="6355080" w="6355080">
                  <a:moveTo>
                    <a:pt x="3177540" y="6355080"/>
                  </a:moveTo>
                  <a:cubicBezTo>
                    <a:pt x="2329180" y="6355080"/>
                    <a:pt x="1530350" y="6024880"/>
                    <a:pt x="930910" y="5424170"/>
                  </a:cubicBezTo>
                  <a:cubicBezTo>
                    <a:pt x="330200" y="4824730"/>
                    <a:pt x="0" y="4025900"/>
                    <a:pt x="0" y="3177540"/>
                  </a:cubicBezTo>
                  <a:cubicBezTo>
                    <a:pt x="0" y="2329180"/>
                    <a:pt x="330200" y="1530350"/>
                    <a:pt x="930910" y="930910"/>
                  </a:cubicBezTo>
                  <a:cubicBezTo>
                    <a:pt x="1530350" y="330200"/>
                    <a:pt x="2329180" y="0"/>
                    <a:pt x="3177540" y="0"/>
                  </a:cubicBezTo>
                  <a:cubicBezTo>
                    <a:pt x="4025900" y="0"/>
                    <a:pt x="4824730" y="330200"/>
                    <a:pt x="5424170" y="930910"/>
                  </a:cubicBezTo>
                  <a:cubicBezTo>
                    <a:pt x="6024880" y="1531620"/>
                    <a:pt x="6355080" y="2329180"/>
                    <a:pt x="6355080" y="3177540"/>
                  </a:cubicBezTo>
                  <a:cubicBezTo>
                    <a:pt x="6355080" y="4025900"/>
                    <a:pt x="6024880" y="4824730"/>
                    <a:pt x="5424170" y="5424170"/>
                  </a:cubicBezTo>
                  <a:cubicBezTo>
                    <a:pt x="4824730" y="6024880"/>
                    <a:pt x="4025900" y="6355080"/>
                    <a:pt x="3177540" y="6355080"/>
                  </a:cubicBezTo>
                  <a:close/>
                  <a:moveTo>
                    <a:pt x="3177540" y="190500"/>
                  </a:moveTo>
                  <a:cubicBezTo>
                    <a:pt x="2379980" y="190500"/>
                    <a:pt x="1629410" y="501650"/>
                    <a:pt x="1065530" y="1065530"/>
                  </a:cubicBezTo>
                  <a:cubicBezTo>
                    <a:pt x="501650" y="1629410"/>
                    <a:pt x="190500" y="2379980"/>
                    <a:pt x="190500" y="3177540"/>
                  </a:cubicBezTo>
                  <a:cubicBezTo>
                    <a:pt x="190500" y="3975100"/>
                    <a:pt x="501650" y="4725670"/>
                    <a:pt x="1065530" y="5289550"/>
                  </a:cubicBezTo>
                  <a:cubicBezTo>
                    <a:pt x="1629410" y="5853430"/>
                    <a:pt x="2379980" y="6164580"/>
                    <a:pt x="3177540" y="6164580"/>
                  </a:cubicBezTo>
                  <a:cubicBezTo>
                    <a:pt x="3975100" y="6164580"/>
                    <a:pt x="4725670" y="5853430"/>
                    <a:pt x="5289550" y="5289550"/>
                  </a:cubicBezTo>
                  <a:cubicBezTo>
                    <a:pt x="5853430" y="4725670"/>
                    <a:pt x="6164580" y="3975100"/>
                    <a:pt x="6164580" y="3177540"/>
                  </a:cubicBezTo>
                  <a:cubicBezTo>
                    <a:pt x="6164580" y="2379980"/>
                    <a:pt x="5853430" y="1629410"/>
                    <a:pt x="5289550" y="1065530"/>
                  </a:cubicBezTo>
                  <a:cubicBezTo>
                    <a:pt x="4725670" y="501650"/>
                    <a:pt x="3975100" y="190500"/>
                    <a:pt x="3177540" y="19050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sp>
        <p:nvSpPr>
          <p:cNvPr name="AutoShape 16" id="16"/>
          <p:cNvSpPr/>
          <p:nvPr/>
        </p:nvSpPr>
        <p:spPr>
          <a:xfrm rot="0">
            <a:off x="4285148" y="6745894"/>
            <a:ext cx="2754132" cy="0"/>
          </a:xfrm>
          <a:prstGeom prst="line">
            <a:avLst/>
          </a:prstGeom>
          <a:ln cap="rnd" w="9525">
            <a:solidFill>
              <a:srgbClr val="000000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 rot="0">
            <a:off x="4285148" y="7097260"/>
            <a:ext cx="2754132" cy="0"/>
          </a:xfrm>
          <a:prstGeom prst="line">
            <a:avLst/>
          </a:prstGeom>
          <a:ln cap="rnd" w="9525">
            <a:solidFill>
              <a:srgbClr val="000000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 rot="0">
            <a:off x="4285148" y="7448627"/>
            <a:ext cx="2754132" cy="0"/>
          </a:xfrm>
          <a:prstGeom prst="line">
            <a:avLst/>
          </a:prstGeom>
          <a:ln cap="rnd" w="9525">
            <a:solidFill>
              <a:srgbClr val="000000"/>
            </a:solidFill>
            <a:prstDash val="solid"/>
            <a:headEnd type="none" len="sm" w="sm"/>
            <a:tailEnd type="none" len="sm" w="sm"/>
          </a:ln>
        </p:spPr>
      </p:sp>
      <p:grpSp>
        <p:nvGrpSpPr>
          <p:cNvPr name="Group 19" id="19"/>
          <p:cNvGrpSpPr>
            <a:grpSpLocks noChangeAspect="true"/>
          </p:cNvGrpSpPr>
          <p:nvPr/>
        </p:nvGrpSpPr>
        <p:grpSpPr>
          <a:xfrm rot="0">
            <a:off x="4292260" y="6514860"/>
            <a:ext cx="102870" cy="102870"/>
            <a:chOff x="0" y="0"/>
            <a:chExt cx="6355080" cy="6355080"/>
          </a:xfrm>
        </p:grpSpPr>
        <p:sp>
          <p:nvSpPr>
            <p:cNvPr name="Freeform 20" id="20"/>
            <p:cNvSpPr/>
            <p:nvPr/>
          </p:nvSpPr>
          <p:spPr>
            <a:xfrm>
              <a:off x="0" y="0"/>
              <a:ext cx="6355080" cy="6355080"/>
            </a:xfrm>
            <a:custGeom>
              <a:avLst/>
              <a:gdLst/>
              <a:ahLst/>
              <a:cxnLst/>
              <a:rect r="r" b="b" t="t" l="l"/>
              <a:pathLst>
                <a:path h="6355080" w="6355080">
                  <a:moveTo>
                    <a:pt x="3177540" y="6355080"/>
                  </a:moveTo>
                  <a:cubicBezTo>
                    <a:pt x="2329180" y="6355080"/>
                    <a:pt x="1530350" y="6024880"/>
                    <a:pt x="930910" y="5424170"/>
                  </a:cubicBezTo>
                  <a:cubicBezTo>
                    <a:pt x="330200" y="4824730"/>
                    <a:pt x="0" y="4025900"/>
                    <a:pt x="0" y="3177540"/>
                  </a:cubicBezTo>
                  <a:cubicBezTo>
                    <a:pt x="0" y="2329180"/>
                    <a:pt x="330200" y="1530350"/>
                    <a:pt x="930910" y="930910"/>
                  </a:cubicBezTo>
                  <a:cubicBezTo>
                    <a:pt x="1530350" y="330200"/>
                    <a:pt x="2329180" y="0"/>
                    <a:pt x="3177540" y="0"/>
                  </a:cubicBezTo>
                  <a:cubicBezTo>
                    <a:pt x="4025900" y="0"/>
                    <a:pt x="4824730" y="330200"/>
                    <a:pt x="5424170" y="930910"/>
                  </a:cubicBezTo>
                  <a:cubicBezTo>
                    <a:pt x="6024880" y="1531620"/>
                    <a:pt x="6355080" y="2329180"/>
                    <a:pt x="6355080" y="3177540"/>
                  </a:cubicBezTo>
                  <a:cubicBezTo>
                    <a:pt x="6355080" y="4025900"/>
                    <a:pt x="6024880" y="4824730"/>
                    <a:pt x="5424170" y="5424170"/>
                  </a:cubicBezTo>
                  <a:cubicBezTo>
                    <a:pt x="4824730" y="6024880"/>
                    <a:pt x="4025900" y="6355080"/>
                    <a:pt x="3177540" y="6355080"/>
                  </a:cubicBezTo>
                  <a:close/>
                  <a:moveTo>
                    <a:pt x="3177540" y="190500"/>
                  </a:moveTo>
                  <a:cubicBezTo>
                    <a:pt x="2379980" y="190500"/>
                    <a:pt x="1629410" y="501650"/>
                    <a:pt x="1065530" y="1065530"/>
                  </a:cubicBezTo>
                  <a:cubicBezTo>
                    <a:pt x="501650" y="1629410"/>
                    <a:pt x="190500" y="2379980"/>
                    <a:pt x="190500" y="3177540"/>
                  </a:cubicBezTo>
                  <a:cubicBezTo>
                    <a:pt x="190500" y="3975100"/>
                    <a:pt x="501650" y="4725670"/>
                    <a:pt x="1065530" y="5289550"/>
                  </a:cubicBezTo>
                  <a:cubicBezTo>
                    <a:pt x="1629410" y="5853430"/>
                    <a:pt x="2379980" y="6164580"/>
                    <a:pt x="3177540" y="6164580"/>
                  </a:cubicBezTo>
                  <a:cubicBezTo>
                    <a:pt x="3975100" y="6164580"/>
                    <a:pt x="4725670" y="5853430"/>
                    <a:pt x="5289550" y="5289550"/>
                  </a:cubicBezTo>
                  <a:cubicBezTo>
                    <a:pt x="5853430" y="4725670"/>
                    <a:pt x="6164580" y="3975100"/>
                    <a:pt x="6164580" y="3177540"/>
                  </a:cubicBezTo>
                  <a:cubicBezTo>
                    <a:pt x="6164580" y="2379980"/>
                    <a:pt x="5853430" y="1629410"/>
                    <a:pt x="5289550" y="1065530"/>
                  </a:cubicBezTo>
                  <a:cubicBezTo>
                    <a:pt x="4725670" y="501650"/>
                    <a:pt x="3975100" y="190500"/>
                    <a:pt x="3177540" y="19050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name="Group 21" id="21"/>
          <p:cNvGrpSpPr>
            <a:grpSpLocks noChangeAspect="true"/>
          </p:cNvGrpSpPr>
          <p:nvPr/>
        </p:nvGrpSpPr>
        <p:grpSpPr>
          <a:xfrm rot="0">
            <a:off x="4292260" y="6876810"/>
            <a:ext cx="102870" cy="102870"/>
            <a:chOff x="0" y="0"/>
            <a:chExt cx="6355080" cy="6355080"/>
          </a:xfrm>
        </p:grpSpPr>
        <p:sp>
          <p:nvSpPr>
            <p:cNvPr name="Freeform 22" id="22"/>
            <p:cNvSpPr/>
            <p:nvPr/>
          </p:nvSpPr>
          <p:spPr>
            <a:xfrm>
              <a:off x="0" y="0"/>
              <a:ext cx="6355080" cy="6355080"/>
            </a:xfrm>
            <a:custGeom>
              <a:avLst/>
              <a:gdLst/>
              <a:ahLst/>
              <a:cxnLst/>
              <a:rect r="r" b="b" t="t" l="l"/>
              <a:pathLst>
                <a:path h="6355080" w="6355080">
                  <a:moveTo>
                    <a:pt x="3177540" y="6355080"/>
                  </a:moveTo>
                  <a:cubicBezTo>
                    <a:pt x="2329180" y="6355080"/>
                    <a:pt x="1530350" y="6024880"/>
                    <a:pt x="930910" y="5424170"/>
                  </a:cubicBezTo>
                  <a:cubicBezTo>
                    <a:pt x="330200" y="4824730"/>
                    <a:pt x="0" y="4025900"/>
                    <a:pt x="0" y="3177540"/>
                  </a:cubicBezTo>
                  <a:cubicBezTo>
                    <a:pt x="0" y="2329180"/>
                    <a:pt x="330200" y="1530350"/>
                    <a:pt x="930910" y="930910"/>
                  </a:cubicBezTo>
                  <a:cubicBezTo>
                    <a:pt x="1530350" y="330200"/>
                    <a:pt x="2329180" y="0"/>
                    <a:pt x="3177540" y="0"/>
                  </a:cubicBezTo>
                  <a:cubicBezTo>
                    <a:pt x="4025900" y="0"/>
                    <a:pt x="4824730" y="330200"/>
                    <a:pt x="5424170" y="930910"/>
                  </a:cubicBezTo>
                  <a:cubicBezTo>
                    <a:pt x="6024880" y="1531620"/>
                    <a:pt x="6355080" y="2329180"/>
                    <a:pt x="6355080" y="3177540"/>
                  </a:cubicBezTo>
                  <a:cubicBezTo>
                    <a:pt x="6355080" y="4025900"/>
                    <a:pt x="6024880" y="4824730"/>
                    <a:pt x="5424170" y="5424170"/>
                  </a:cubicBezTo>
                  <a:cubicBezTo>
                    <a:pt x="4824730" y="6024880"/>
                    <a:pt x="4025900" y="6355080"/>
                    <a:pt x="3177540" y="6355080"/>
                  </a:cubicBezTo>
                  <a:close/>
                  <a:moveTo>
                    <a:pt x="3177540" y="190500"/>
                  </a:moveTo>
                  <a:cubicBezTo>
                    <a:pt x="2379980" y="190500"/>
                    <a:pt x="1629410" y="501650"/>
                    <a:pt x="1065530" y="1065530"/>
                  </a:cubicBezTo>
                  <a:cubicBezTo>
                    <a:pt x="501650" y="1629410"/>
                    <a:pt x="190500" y="2379980"/>
                    <a:pt x="190500" y="3177540"/>
                  </a:cubicBezTo>
                  <a:cubicBezTo>
                    <a:pt x="190500" y="3975100"/>
                    <a:pt x="501650" y="4725670"/>
                    <a:pt x="1065530" y="5289550"/>
                  </a:cubicBezTo>
                  <a:cubicBezTo>
                    <a:pt x="1629410" y="5853430"/>
                    <a:pt x="2379980" y="6164580"/>
                    <a:pt x="3177540" y="6164580"/>
                  </a:cubicBezTo>
                  <a:cubicBezTo>
                    <a:pt x="3975100" y="6164580"/>
                    <a:pt x="4725670" y="5853430"/>
                    <a:pt x="5289550" y="5289550"/>
                  </a:cubicBezTo>
                  <a:cubicBezTo>
                    <a:pt x="5853430" y="4725670"/>
                    <a:pt x="6164580" y="3975100"/>
                    <a:pt x="6164580" y="3177540"/>
                  </a:cubicBezTo>
                  <a:cubicBezTo>
                    <a:pt x="6164580" y="2379980"/>
                    <a:pt x="5853430" y="1629410"/>
                    <a:pt x="5289550" y="1065530"/>
                  </a:cubicBezTo>
                  <a:cubicBezTo>
                    <a:pt x="4725670" y="501650"/>
                    <a:pt x="3975100" y="190500"/>
                    <a:pt x="3177540" y="19050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name="Group 23" id="23"/>
          <p:cNvGrpSpPr>
            <a:grpSpLocks noChangeAspect="true"/>
          </p:cNvGrpSpPr>
          <p:nvPr/>
        </p:nvGrpSpPr>
        <p:grpSpPr>
          <a:xfrm rot="0">
            <a:off x="4292260" y="7229235"/>
            <a:ext cx="102870" cy="102870"/>
            <a:chOff x="0" y="0"/>
            <a:chExt cx="6355080" cy="6355080"/>
          </a:xfrm>
        </p:grpSpPr>
        <p:sp>
          <p:nvSpPr>
            <p:cNvPr name="Freeform 24" id="24"/>
            <p:cNvSpPr/>
            <p:nvPr/>
          </p:nvSpPr>
          <p:spPr>
            <a:xfrm>
              <a:off x="0" y="0"/>
              <a:ext cx="6355080" cy="6355080"/>
            </a:xfrm>
            <a:custGeom>
              <a:avLst/>
              <a:gdLst/>
              <a:ahLst/>
              <a:cxnLst/>
              <a:rect r="r" b="b" t="t" l="l"/>
              <a:pathLst>
                <a:path h="6355080" w="6355080">
                  <a:moveTo>
                    <a:pt x="3177540" y="6355080"/>
                  </a:moveTo>
                  <a:cubicBezTo>
                    <a:pt x="2329180" y="6355080"/>
                    <a:pt x="1530350" y="6024880"/>
                    <a:pt x="930910" y="5424170"/>
                  </a:cubicBezTo>
                  <a:cubicBezTo>
                    <a:pt x="330200" y="4824730"/>
                    <a:pt x="0" y="4025900"/>
                    <a:pt x="0" y="3177540"/>
                  </a:cubicBezTo>
                  <a:cubicBezTo>
                    <a:pt x="0" y="2329180"/>
                    <a:pt x="330200" y="1530350"/>
                    <a:pt x="930910" y="930910"/>
                  </a:cubicBezTo>
                  <a:cubicBezTo>
                    <a:pt x="1530350" y="330200"/>
                    <a:pt x="2329180" y="0"/>
                    <a:pt x="3177540" y="0"/>
                  </a:cubicBezTo>
                  <a:cubicBezTo>
                    <a:pt x="4025900" y="0"/>
                    <a:pt x="4824730" y="330200"/>
                    <a:pt x="5424170" y="930910"/>
                  </a:cubicBezTo>
                  <a:cubicBezTo>
                    <a:pt x="6024880" y="1531620"/>
                    <a:pt x="6355080" y="2329180"/>
                    <a:pt x="6355080" y="3177540"/>
                  </a:cubicBezTo>
                  <a:cubicBezTo>
                    <a:pt x="6355080" y="4025900"/>
                    <a:pt x="6024880" y="4824730"/>
                    <a:pt x="5424170" y="5424170"/>
                  </a:cubicBezTo>
                  <a:cubicBezTo>
                    <a:pt x="4824730" y="6024880"/>
                    <a:pt x="4025900" y="6355080"/>
                    <a:pt x="3177540" y="6355080"/>
                  </a:cubicBezTo>
                  <a:close/>
                  <a:moveTo>
                    <a:pt x="3177540" y="190500"/>
                  </a:moveTo>
                  <a:cubicBezTo>
                    <a:pt x="2379980" y="190500"/>
                    <a:pt x="1629410" y="501650"/>
                    <a:pt x="1065530" y="1065530"/>
                  </a:cubicBezTo>
                  <a:cubicBezTo>
                    <a:pt x="501650" y="1629410"/>
                    <a:pt x="190500" y="2379980"/>
                    <a:pt x="190500" y="3177540"/>
                  </a:cubicBezTo>
                  <a:cubicBezTo>
                    <a:pt x="190500" y="3975100"/>
                    <a:pt x="501650" y="4725670"/>
                    <a:pt x="1065530" y="5289550"/>
                  </a:cubicBezTo>
                  <a:cubicBezTo>
                    <a:pt x="1629410" y="5853430"/>
                    <a:pt x="2379980" y="6164580"/>
                    <a:pt x="3177540" y="6164580"/>
                  </a:cubicBezTo>
                  <a:cubicBezTo>
                    <a:pt x="3975100" y="6164580"/>
                    <a:pt x="4725670" y="5853430"/>
                    <a:pt x="5289550" y="5289550"/>
                  </a:cubicBezTo>
                  <a:cubicBezTo>
                    <a:pt x="5853430" y="4725670"/>
                    <a:pt x="6164580" y="3975100"/>
                    <a:pt x="6164580" y="3177540"/>
                  </a:cubicBezTo>
                  <a:cubicBezTo>
                    <a:pt x="6164580" y="2379980"/>
                    <a:pt x="5853430" y="1629410"/>
                    <a:pt x="5289550" y="1065530"/>
                  </a:cubicBezTo>
                  <a:cubicBezTo>
                    <a:pt x="4725670" y="501650"/>
                    <a:pt x="3975100" y="190500"/>
                    <a:pt x="3177540" y="19050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sp>
        <p:nvSpPr>
          <p:cNvPr name="AutoShape 25" id="25"/>
          <p:cNvSpPr/>
          <p:nvPr/>
        </p:nvSpPr>
        <p:spPr>
          <a:xfrm rot="0">
            <a:off x="821360" y="4980748"/>
            <a:ext cx="2754132" cy="0"/>
          </a:xfrm>
          <a:prstGeom prst="line">
            <a:avLst/>
          </a:prstGeom>
          <a:ln cap="rnd" w="9525">
            <a:solidFill>
              <a:srgbClr val="000000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 rot="0">
            <a:off x="821360" y="5332114"/>
            <a:ext cx="2754132" cy="0"/>
          </a:xfrm>
          <a:prstGeom prst="line">
            <a:avLst/>
          </a:prstGeom>
          <a:ln cap="rnd" w="9525">
            <a:solidFill>
              <a:srgbClr val="000000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 rot="0">
            <a:off x="821360" y="5683481"/>
            <a:ext cx="2754132" cy="0"/>
          </a:xfrm>
          <a:prstGeom prst="line">
            <a:avLst/>
          </a:prstGeom>
          <a:ln cap="rnd" w="9525">
            <a:solidFill>
              <a:srgbClr val="000000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8" id="28"/>
          <p:cNvSpPr/>
          <p:nvPr/>
        </p:nvSpPr>
        <p:spPr>
          <a:xfrm rot="0">
            <a:off x="821360" y="6034848"/>
            <a:ext cx="2754132" cy="0"/>
          </a:xfrm>
          <a:prstGeom prst="line">
            <a:avLst/>
          </a:prstGeom>
          <a:ln cap="rnd" w="9525">
            <a:solidFill>
              <a:srgbClr val="000000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9" id="29"/>
          <p:cNvSpPr/>
          <p:nvPr/>
        </p:nvSpPr>
        <p:spPr>
          <a:xfrm rot="0">
            <a:off x="821360" y="6390448"/>
            <a:ext cx="2754132" cy="0"/>
          </a:xfrm>
          <a:prstGeom prst="line">
            <a:avLst/>
          </a:prstGeom>
          <a:ln cap="rnd" w="9525">
            <a:solidFill>
              <a:srgbClr val="000000"/>
            </a:solidFill>
            <a:prstDash val="solid"/>
            <a:headEnd type="none" len="sm" w="sm"/>
            <a:tailEnd type="none" len="sm" w="sm"/>
          </a:ln>
        </p:spPr>
      </p:sp>
      <p:grpSp>
        <p:nvGrpSpPr>
          <p:cNvPr name="Group 30" id="30"/>
          <p:cNvGrpSpPr>
            <a:grpSpLocks noChangeAspect="true"/>
          </p:cNvGrpSpPr>
          <p:nvPr/>
        </p:nvGrpSpPr>
        <p:grpSpPr>
          <a:xfrm rot="0">
            <a:off x="828472" y="5101080"/>
            <a:ext cx="102870" cy="102870"/>
            <a:chOff x="0" y="0"/>
            <a:chExt cx="6355080" cy="6355080"/>
          </a:xfrm>
        </p:grpSpPr>
        <p:sp>
          <p:nvSpPr>
            <p:cNvPr name="Freeform 31" id="31"/>
            <p:cNvSpPr/>
            <p:nvPr/>
          </p:nvSpPr>
          <p:spPr>
            <a:xfrm>
              <a:off x="0" y="0"/>
              <a:ext cx="6355080" cy="6355080"/>
            </a:xfrm>
            <a:custGeom>
              <a:avLst/>
              <a:gdLst/>
              <a:ahLst/>
              <a:cxnLst/>
              <a:rect r="r" b="b" t="t" l="l"/>
              <a:pathLst>
                <a:path h="6355080" w="6355080">
                  <a:moveTo>
                    <a:pt x="3177540" y="6355080"/>
                  </a:moveTo>
                  <a:cubicBezTo>
                    <a:pt x="2329180" y="6355080"/>
                    <a:pt x="1530350" y="6024880"/>
                    <a:pt x="930910" y="5424170"/>
                  </a:cubicBezTo>
                  <a:cubicBezTo>
                    <a:pt x="330200" y="4824730"/>
                    <a:pt x="0" y="4025900"/>
                    <a:pt x="0" y="3177540"/>
                  </a:cubicBezTo>
                  <a:cubicBezTo>
                    <a:pt x="0" y="2329180"/>
                    <a:pt x="330200" y="1530350"/>
                    <a:pt x="930910" y="930910"/>
                  </a:cubicBezTo>
                  <a:cubicBezTo>
                    <a:pt x="1530350" y="330200"/>
                    <a:pt x="2329180" y="0"/>
                    <a:pt x="3177540" y="0"/>
                  </a:cubicBezTo>
                  <a:cubicBezTo>
                    <a:pt x="4025900" y="0"/>
                    <a:pt x="4824730" y="330200"/>
                    <a:pt x="5424170" y="930910"/>
                  </a:cubicBezTo>
                  <a:cubicBezTo>
                    <a:pt x="6024880" y="1531620"/>
                    <a:pt x="6355080" y="2329180"/>
                    <a:pt x="6355080" y="3177540"/>
                  </a:cubicBezTo>
                  <a:cubicBezTo>
                    <a:pt x="6355080" y="4025900"/>
                    <a:pt x="6024880" y="4824730"/>
                    <a:pt x="5424170" y="5424170"/>
                  </a:cubicBezTo>
                  <a:cubicBezTo>
                    <a:pt x="4824730" y="6024880"/>
                    <a:pt x="4025900" y="6355080"/>
                    <a:pt x="3177540" y="6355080"/>
                  </a:cubicBezTo>
                  <a:close/>
                  <a:moveTo>
                    <a:pt x="3177540" y="190500"/>
                  </a:moveTo>
                  <a:cubicBezTo>
                    <a:pt x="2379980" y="190500"/>
                    <a:pt x="1629410" y="501650"/>
                    <a:pt x="1065530" y="1065530"/>
                  </a:cubicBezTo>
                  <a:cubicBezTo>
                    <a:pt x="501650" y="1629410"/>
                    <a:pt x="190500" y="2379980"/>
                    <a:pt x="190500" y="3177540"/>
                  </a:cubicBezTo>
                  <a:cubicBezTo>
                    <a:pt x="190500" y="3975100"/>
                    <a:pt x="501650" y="4725670"/>
                    <a:pt x="1065530" y="5289550"/>
                  </a:cubicBezTo>
                  <a:cubicBezTo>
                    <a:pt x="1629410" y="5853430"/>
                    <a:pt x="2379980" y="6164580"/>
                    <a:pt x="3177540" y="6164580"/>
                  </a:cubicBezTo>
                  <a:cubicBezTo>
                    <a:pt x="3975100" y="6164580"/>
                    <a:pt x="4725670" y="5853430"/>
                    <a:pt x="5289550" y="5289550"/>
                  </a:cubicBezTo>
                  <a:cubicBezTo>
                    <a:pt x="5853430" y="4725670"/>
                    <a:pt x="6164580" y="3975100"/>
                    <a:pt x="6164580" y="3177540"/>
                  </a:cubicBezTo>
                  <a:cubicBezTo>
                    <a:pt x="6164580" y="2379980"/>
                    <a:pt x="5853430" y="1629410"/>
                    <a:pt x="5289550" y="1065530"/>
                  </a:cubicBezTo>
                  <a:cubicBezTo>
                    <a:pt x="4725670" y="501650"/>
                    <a:pt x="3975100" y="190500"/>
                    <a:pt x="3177540" y="19050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name="Group 32" id="32"/>
          <p:cNvGrpSpPr>
            <a:grpSpLocks noChangeAspect="true"/>
          </p:cNvGrpSpPr>
          <p:nvPr/>
        </p:nvGrpSpPr>
        <p:grpSpPr>
          <a:xfrm rot="0">
            <a:off x="828472" y="5463030"/>
            <a:ext cx="102870" cy="102870"/>
            <a:chOff x="0" y="0"/>
            <a:chExt cx="6355080" cy="6355080"/>
          </a:xfrm>
        </p:grpSpPr>
        <p:sp>
          <p:nvSpPr>
            <p:cNvPr name="Freeform 33" id="33"/>
            <p:cNvSpPr/>
            <p:nvPr/>
          </p:nvSpPr>
          <p:spPr>
            <a:xfrm>
              <a:off x="0" y="0"/>
              <a:ext cx="6355080" cy="6355080"/>
            </a:xfrm>
            <a:custGeom>
              <a:avLst/>
              <a:gdLst/>
              <a:ahLst/>
              <a:cxnLst/>
              <a:rect r="r" b="b" t="t" l="l"/>
              <a:pathLst>
                <a:path h="6355080" w="6355080">
                  <a:moveTo>
                    <a:pt x="3177540" y="6355080"/>
                  </a:moveTo>
                  <a:cubicBezTo>
                    <a:pt x="2329180" y="6355080"/>
                    <a:pt x="1530350" y="6024880"/>
                    <a:pt x="930910" y="5424170"/>
                  </a:cubicBezTo>
                  <a:cubicBezTo>
                    <a:pt x="330200" y="4824730"/>
                    <a:pt x="0" y="4025900"/>
                    <a:pt x="0" y="3177540"/>
                  </a:cubicBezTo>
                  <a:cubicBezTo>
                    <a:pt x="0" y="2329180"/>
                    <a:pt x="330200" y="1530350"/>
                    <a:pt x="930910" y="930910"/>
                  </a:cubicBezTo>
                  <a:cubicBezTo>
                    <a:pt x="1530350" y="330200"/>
                    <a:pt x="2329180" y="0"/>
                    <a:pt x="3177540" y="0"/>
                  </a:cubicBezTo>
                  <a:cubicBezTo>
                    <a:pt x="4025900" y="0"/>
                    <a:pt x="4824730" y="330200"/>
                    <a:pt x="5424170" y="930910"/>
                  </a:cubicBezTo>
                  <a:cubicBezTo>
                    <a:pt x="6024880" y="1531620"/>
                    <a:pt x="6355080" y="2329180"/>
                    <a:pt x="6355080" y="3177540"/>
                  </a:cubicBezTo>
                  <a:cubicBezTo>
                    <a:pt x="6355080" y="4025900"/>
                    <a:pt x="6024880" y="4824730"/>
                    <a:pt x="5424170" y="5424170"/>
                  </a:cubicBezTo>
                  <a:cubicBezTo>
                    <a:pt x="4824730" y="6024880"/>
                    <a:pt x="4025900" y="6355080"/>
                    <a:pt x="3177540" y="6355080"/>
                  </a:cubicBezTo>
                  <a:close/>
                  <a:moveTo>
                    <a:pt x="3177540" y="190500"/>
                  </a:moveTo>
                  <a:cubicBezTo>
                    <a:pt x="2379980" y="190500"/>
                    <a:pt x="1629410" y="501650"/>
                    <a:pt x="1065530" y="1065530"/>
                  </a:cubicBezTo>
                  <a:cubicBezTo>
                    <a:pt x="501650" y="1629410"/>
                    <a:pt x="190500" y="2379980"/>
                    <a:pt x="190500" y="3177540"/>
                  </a:cubicBezTo>
                  <a:cubicBezTo>
                    <a:pt x="190500" y="3975100"/>
                    <a:pt x="501650" y="4725670"/>
                    <a:pt x="1065530" y="5289550"/>
                  </a:cubicBezTo>
                  <a:cubicBezTo>
                    <a:pt x="1629410" y="5853430"/>
                    <a:pt x="2379980" y="6164580"/>
                    <a:pt x="3177540" y="6164580"/>
                  </a:cubicBezTo>
                  <a:cubicBezTo>
                    <a:pt x="3975100" y="6164580"/>
                    <a:pt x="4725670" y="5853430"/>
                    <a:pt x="5289550" y="5289550"/>
                  </a:cubicBezTo>
                  <a:cubicBezTo>
                    <a:pt x="5853430" y="4725670"/>
                    <a:pt x="6164580" y="3975100"/>
                    <a:pt x="6164580" y="3177540"/>
                  </a:cubicBezTo>
                  <a:cubicBezTo>
                    <a:pt x="6164580" y="2379980"/>
                    <a:pt x="5853430" y="1629410"/>
                    <a:pt x="5289550" y="1065530"/>
                  </a:cubicBezTo>
                  <a:cubicBezTo>
                    <a:pt x="4725670" y="501650"/>
                    <a:pt x="3975100" y="190500"/>
                    <a:pt x="3177540" y="19050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name="Group 34" id="34"/>
          <p:cNvGrpSpPr>
            <a:grpSpLocks noChangeAspect="true"/>
          </p:cNvGrpSpPr>
          <p:nvPr/>
        </p:nvGrpSpPr>
        <p:grpSpPr>
          <a:xfrm rot="0">
            <a:off x="828472" y="5815455"/>
            <a:ext cx="102870" cy="102870"/>
            <a:chOff x="0" y="0"/>
            <a:chExt cx="6355080" cy="6355080"/>
          </a:xfrm>
        </p:grpSpPr>
        <p:sp>
          <p:nvSpPr>
            <p:cNvPr name="Freeform 35" id="35"/>
            <p:cNvSpPr/>
            <p:nvPr/>
          </p:nvSpPr>
          <p:spPr>
            <a:xfrm>
              <a:off x="0" y="0"/>
              <a:ext cx="6355080" cy="6355080"/>
            </a:xfrm>
            <a:custGeom>
              <a:avLst/>
              <a:gdLst/>
              <a:ahLst/>
              <a:cxnLst/>
              <a:rect r="r" b="b" t="t" l="l"/>
              <a:pathLst>
                <a:path h="6355080" w="6355080">
                  <a:moveTo>
                    <a:pt x="3177540" y="6355080"/>
                  </a:moveTo>
                  <a:cubicBezTo>
                    <a:pt x="2329180" y="6355080"/>
                    <a:pt x="1530350" y="6024880"/>
                    <a:pt x="930910" y="5424170"/>
                  </a:cubicBezTo>
                  <a:cubicBezTo>
                    <a:pt x="330200" y="4824730"/>
                    <a:pt x="0" y="4025900"/>
                    <a:pt x="0" y="3177540"/>
                  </a:cubicBezTo>
                  <a:cubicBezTo>
                    <a:pt x="0" y="2329180"/>
                    <a:pt x="330200" y="1530350"/>
                    <a:pt x="930910" y="930910"/>
                  </a:cubicBezTo>
                  <a:cubicBezTo>
                    <a:pt x="1530350" y="330200"/>
                    <a:pt x="2329180" y="0"/>
                    <a:pt x="3177540" y="0"/>
                  </a:cubicBezTo>
                  <a:cubicBezTo>
                    <a:pt x="4025900" y="0"/>
                    <a:pt x="4824730" y="330200"/>
                    <a:pt x="5424170" y="930910"/>
                  </a:cubicBezTo>
                  <a:cubicBezTo>
                    <a:pt x="6024880" y="1531620"/>
                    <a:pt x="6355080" y="2329180"/>
                    <a:pt x="6355080" y="3177540"/>
                  </a:cubicBezTo>
                  <a:cubicBezTo>
                    <a:pt x="6355080" y="4025900"/>
                    <a:pt x="6024880" y="4824730"/>
                    <a:pt x="5424170" y="5424170"/>
                  </a:cubicBezTo>
                  <a:cubicBezTo>
                    <a:pt x="4824730" y="6024880"/>
                    <a:pt x="4025900" y="6355080"/>
                    <a:pt x="3177540" y="6355080"/>
                  </a:cubicBezTo>
                  <a:close/>
                  <a:moveTo>
                    <a:pt x="3177540" y="190500"/>
                  </a:moveTo>
                  <a:cubicBezTo>
                    <a:pt x="2379980" y="190500"/>
                    <a:pt x="1629410" y="501650"/>
                    <a:pt x="1065530" y="1065530"/>
                  </a:cubicBezTo>
                  <a:cubicBezTo>
                    <a:pt x="501650" y="1629410"/>
                    <a:pt x="190500" y="2379980"/>
                    <a:pt x="190500" y="3177540"/>
                  </a:cubicBezTo>
                  <a:cubicBezTo>
                    <a:pt x="190500" y="3975100"/>
                    <a:pt x="501650" y="4725670"/>
                    <a:pt x="1065530" y="5289550"/>
                  </a:cubicBezTo>
                  <a:cubicBezTo>
                    <a:pt x="1629410" y="5853430"/>
                    <a:pt x="2379980" y="6164580"/>
                    <a:pt x="3177540" y="6164580"/>
                  </a:cubicBezTo>
                  <a:cubicBezTo>
                    <a:pt x="3975100" y="6164580"/>
                    <a:pt x="4725670" y="5853430"/>
                    <a:pt x="5289550" y="5289550"/>
                  </a:cubicBezTo>
                  <a:cubicBezTo>
                    <a:pt x="5853430" y="4725670"/>
                    <a:pt x="6164580" y="3975100"/>
                    <a:pt x="6164580" y="3177540"/>
                  </a:cubicBezTo>
                  <a:cubicBezTo>
                    <a:pt x="6164580" y="2379980"/>
                    <a:pt x="5853430" y="1629410"/>
                    <a:pt x="5289550" y="1065530"/>
                  </a:cubicBezTo>
                  <a:cubicBezTo>
                    <a:pt x="4725670" y="501650"/>
                    <a:pt x="3975100" y="190500"/>
                    <a:pt x="3177540" y="19050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name="Group 36" id="36"/>
          <p:cNvGrpSpPr>
            <a:grpSpLocks noChangeAspect="true"/>
          </p:cNvGrpSpPr>
          <p:nvPr/>
        </p:nvGrpSpPr>
        <p:grpSpPr>
          <a:xfrm rot="0">
            <a:off x="828472" y="6177405"/>
            <a:ext cx="102870" cy="102870"/>
            <a:chOff x="0" y="0"/>
            <a:chExt cx="6355080" cy="6355080"/>
          </a:xfrm>
        </p:grpSpPr>
        <p:sp>
          <p:nvSpPr>
            <p:cNvPr name="Freeform 37" id="37"/>
            <p:cNvSpPr/>
            <p:nvPr/>
          </p:nvSpPr>
          <p:spPr>
            <a:xfrm>
              <a:off x="0" y="0"/>
              <a:ext cx="6355080" cy="6355080"/>
            </a:xfrm>
            <a:custGeom>
              <a:avLst/>
              <a:gdLst/>
              <a:ahLst/>
              <a:cxnLst/>
              <a:rect r="r" b="b" t="t" l="l"/>
              <a:pathLst>
                <a:path h="6355080" w="6355080">
                  <a:moveTo>
                    <a:pt x="3177540" y="6355080"/>
                  </a:moveTo>
                  <a:cubicBezTo>
                    <a:pt x="2329180" y="6355080"/>
                    <a:pt x="1530350" y="6024880"/>
                    <a:pt x="930910" y="5424170"/>
                  </a:cubicBezTo>
                  <a:cubicBezTo>
                    <a:pt x="330200" y="4824730"/>
                    <a:pt x="0" y="4025900"/>
                    <a:pt x="0" y="3177540"/>
                  </a:cubicBezTo>
                  <a:cubicBezTo>
                    <a:pt x="0" y="2329180"/>
                    <a:pt x="330200" y="1530350"/>
                    <a:pt x="930910" y="930910"/>
                  </a:cubicBezTo>
                  <a:cubicBezTo>
                    <a:pt x="1530350" y="330200"/>
                    <a:pt x="2329180" y="0"/>
                    <a:pt x="3177540" y="0"/>
                  </a:cubicBezTo>
                  <a:cubicBezTo>
                    <a:pt x="4025900" y="0"/>
                    <a:pt x="4824730" y="330200"/>
                    <a:pt x="5424170" y="930910"/>
                  </a:cubicBezTo>
                  <a:cubicBezTo>
                    <a:pt x="6024880" y="1531620"/>
                    <a:pt x="6355080" y="2329180"/>
                    <a:pt x="6355080" y="3177540"/>
                  </a:cubicBezTo>
                  <a:cubicBezTo>
                    <a:pt x="6355080" y="4025900"/>
                    <a:pt x="6024880" y="4824730"/>
                    <a:pt x="5424170" y="5424170"/>
                  </a:cubicBezTo>
                  <a:cubicBezTo>
                    <a:pt x="4824730" y="6024880"/>
                    <a:pt x="4025900" y="6355080"/>
                    <a:pt x="3177540" y="6355080"/>
                  </a:cubicBezTo>
                  <a:close/>
                  <a:moveTo>
                    <a:pt x="3177540" y="190500"/>
                  </a:moveTo>
                  <a:cubicBezTo>
                    <a:pt x="2379980" y="190500"/>
                    <a:pt x="1629410" y="501650"/>
                    <a:pt x="1065530" y="1065530"/>
                  </a:cubicBezTo>
                  <a:cubicBezTo>
                    <a:pt x="501650" y="1629410"/>
                    <a:pt x="190500" y="2379980"/>
                    <a:pt x="190500" y="3177540"/>
                  </a:cubicBezTo>
                  <a:cubicBezTo>
                    <a:pt x="190500" y="3975100"/>
                    <a:pt x="501650" y="4725670"/>
                    <a:pt x="1065530" y="5289550"/>
                  </a:cubicBezTo>
                  <a:cubicBezTo>
                    <a:pt x="1629410" y="5853430"/>
                    <a:pt x="2379980" y="6164580"/>
                    <a:pt x="3177540" y="6164580"/>
                  </a:cubicBezTo>
                  <a:cubicBezTo>
                    <a:pt x="3975100" y="6164580"/>
                    <a:pt x="4725670" y="5853430"/>
                    <a:pt x="5289550" y="5289550"/>
                  </a:cubicBezTo>
                  <a:cubicBezTo>
                    <a:pt x="5853430" y="4725670"/>
                    <a:pt x="6164580" y="3975100"/>
                    <a:pt x="6164580" y="3177540"/>
                  </a:cubicBezTo>
                  <a:cubicBezTo>
                    <a:pt x="6164580" y="2379980"/>
                    <a:pt x="5853430" y="1629410"/>
                    <a:pt x="5289550" y="1065530"/>
                  </a:cubicBezTo>
                  <a:cubicBezTo>
                    <a:pt x="4725670" y="501650"/>
                    <a:pt x="3975100" y="190500"/>
                    <a:pt x="3177540" y="19050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sp>
        <p:nvSpPr>
          <p:cNvPr name="AutoShape 38" id="38"/>
          <p:cNvSpPr/>
          <p:nvPr/>
        </p:nvSpPr>
        <p:spPr>
          <a:xfrm rot="0">
            <a:off x="821360" y="6745894"/>
            <a:ext cx="2754132" cy="0"/>
          </a:xfrm>
          <a:prstGeom prst="line">
            <a:avLst/>
          </a:prstGeom>
          <a:ln cap="rnd" w="9525">
            <a:solidFill>
              <a:srgbClr val="000000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9" id="39"/>
          <p:cNvSpPr/>
          <p:nvPr/>
        </p:nvSpPr>
        <p:spPr>
          <a:xfrm rot="0">
            <a:off x="821360" y="7097260"/>
            <a:ext cx="2754132" cy="0"/>
          </a:xfrm>
          <a:prstGeom prst="line">
            <a:avLst/>
          </a:prstGeom>
          <a:ln cap="rnd" w="9525">
            <a:solidFill>
              <a:srgbClr val="000000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40" id="40"/>
          <p:cNvSpPr/>
          <p:nvPr/>
        </p:nvSpPr>
        <p:spPr>
          <a:xfrm rot="0">
            <a:off x="821360" y="7448627"/>
            <a:ext cx="2754132" cy="0"/>
          </a:xfrm>
          <a:prstGeom prst="line">
            <a:avLst/>
          </a:prstGeom>
          <a:ln cap="rnd" w="9525">
            <a:solidFill>
              <a:srgbClr val="000000"/>
            </a:solidFill>
            <a:prstDash val="solid"/>
            <a:headEnd type="none" len="sm" w="sm"/>
            <a:tailEnd type="none" len="sm" w="sm"/>
          </a:ln>
        </p:spPr>
      </p:sp>
      <p:grpSp>
        <p:nvGrpSpPr>
          <p:cNvPr name="Group 41" id="41"/>
          <p:cNvGrpSpPr>
            <a:grpSpLocks noChangeAspect="true"/>
          </p:cNvGrpSpPr>
          <p:nvPr/>
        </p:nvGrpSpPr>
        <p:grpSpPr>
          <a:xfrm rot="0">
            <a:off x="828472" y="6514860"/>
            <a:ext cx="102870" cy="102870"/>
            <a:chOff x="0" y="0"/>
            <a:chExt cx="6355080" cy="6355080"/>
          </a:xfrm>
        </p:grpSpPr>
        <p:sp>
          <p:nvSpPr>
            <p:cNvPr name="Freeform 42" id="42"/>
            <p:cNvSpPr/>
            <p:nvPr/>
          </p:nvSpPr>
          <p:spPr>
            <a:xfrm>
              <a:off x="0" y="0"/>
              <a:ext cx="6355080" cy="6355080"/>
            </a:xfrm>
            <a:custGeom>
              <a:avLst/>
              <a:gdLst/>
              <a:ahLst/>
              <a:cxnLst/>
              <a:rect r="r" b="b" t="t" l="l"/>
              <a:pathLst>
                <a:path h="6355080" w="6355080">
                  <a:moveTo>
                    <a:pt x="3177540" y="6355080"/>
                  </a:moveTo>
                  <a:cubicBezTo>
                    <a:pt x="2329180" y="6355080"/>
                    <a:pt x="1530350" y="6024880"/>
                    <a:pt x="930910" y="5424170"/>
                  </a:cubicBezTo>
                  <a:cubicBezTo>
                    <a:pt x="330200" y="4824730"/>
                    <a:pt x="0" y="4025900"/>
                    <a:pt x="0" y="3177540"/>
                  </a:cubicBezTo>
                  <a:cubicBezTo>
                    <a:pt x="0" y="2329180"/>
                    <a:pt x="330200" y="1530350"/>
                    <a:pt x="930910" y="930910"/>
                  </a:cubicBezTo>
                  <a:cubicBezTo>
                    <a:pt x="1530350" y="330200"/>
                    <a:pt x="2329180" y="0"/>
                    <a:pt x="3177540" y="0"/>
                  </a:cubicBezTo>
                  <a:cubicBezTo>
                    <a:pt x="4025900" y="0"/>
                    <a:pt x="4824730" y="330200"/>
                    <a:pt x="5424170" y="930910"/>
                  </a:cubicBezTo>
                  <a:cubicBezTo>
                    <a:pt x="6024880" y="1531620"/>
                    <a:pt x="6355080" y="2329180"/>
                    <a:pt x="6355080" y="3177540"/>
                  </a:cubicBezTo>
                  <a:cubicBezTo>
                    <a:pt x="6355080" y="4025900"/>
                    <a:pt x="6024880" y="4824730"/>
                    <a:pt x="5424170" y="5424170"/>
                  </a:cubicBezTo>
                  <a:cubicBezTo>
                    <a:pt x="4824730" y="6024880"/>
                    <a:pt x="4025900" y="6355080"/>
                    <a:pt x="3177540" y="6355080"/>
                  </a:cubicBezTo>
                  <a:close/>
                  <a:moveTo>
                    <a:pt x="3177540" y="190500"/>
                  </a:moveTo>
                  <a:cubicBezTo>
                    <a:pt x="2379980" y="190500"/>
                    <a:pt x="1629410" y="501650"/>
                    <a:pt x="1065530" y="1065530"/>
                  </a:cubicBezTo>
                  <a:cubicBezTo>
                    <a:pt x="501650" y="1629410"/>
                    <a:pt x="190500" y="2379980"/>
                    <a:pt x="190500" y="3177540"/>
                  </a:cubicBezTo>
                  <a:cubicBezTo>
                    <a:pt x="190500" y="3975100"/>
                    <a:pt x="501650" y="4725670"/>
                    <a:pt x="1065530" y="5289550"/>
                  </a:cubicBezTo>
                  <a:cubicBezTo>
                    <a:pt x="1629410" y="5853430"/>
                    <a:pt x="2379980" y="6164580"/>
                    <a:pt x="3177540" y="6164580"/>
                  </a:cubicBezTo>
                  <a:cubicBezTo>
                    <a:pt x="3975100" y="6164580"/>
                    <a:pt x="4725670" y="5853430"/>
                    <a:pt x="5289550" y="5289550"/>
                  </a:cubicBezTo>
                  <a:cubicBezTo>
                    <a:pt x="5853430" y="4725670"/>
                    <a:pt x="6164580" y="3975100"/>
                    <a:pt x="6164580" y="3177540"/>
                  </a:cubicBezTo>
                  <a:cubicBezTo>
                    <a:pt x="6164580" y="2379980"/>
                    <a:pt x="5853430" y="1629410"/>
                    <a:pt x="5289550" y="1065530"/>
                  </a:cubicBezTo>
                  <a:cubicBezTo>
                    <a:pt x="4725670" y="501650"/>
                    <a:pt x="3975100" y="190500"/>
                    <a:pt x="3177540" y="19050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name="Group 43" id="43"/>
          <p:cNvGrpSpPr>
            <a:grpSpLocks noChangeAspect="true"/>
          </p:cNvGrpSpPr>
          <p:nvPr/>
        </p:nvGrpSpPr>
        <p:grpSpPr>
          <a:xfrm rot="0">
            <a:off x="828472" y="6876810"/>
            <a:ext cx="102870" cy="102870"/>
            <a:chOff x="0" y="0"/>
            <a:chExt cx="6355080" cy="6355080"/>
          </a:xfrm>
        </p:grpSpPr>
        <p:sp>
          <p:nvSpPr>
            <p:cNvPr name="Freeform 44" id="44"/>
            <p:cNvSpPr/>
            <p:nvPr/>
          </p:nvSpPr>
          <p:spPr>
            <a:xfrm>
              <a:off x="0" y="0"/>
              <a:ext cx="6355080" cy="6355080"/>
            </a:xfrm>
            <a:custGeom>
              <a:avLst/>
              <a:gdLst/>
              <a:ahLst/>
              <a:cxnLst/>
              <a:rect r="r" b="b" t="t" l="l"/>
              <a:pathLst>
                <a:path h="6355080" w="6355080">
                  <a:moveTo>
                    <a:pt x="3177540" y="6355080"/>
                  </a:moveTo>
                  <a:cubicBezTo>
                    <a:pt x="2329180" y="6355080"/>
                    <a:pt x="1530350" y="6024880"/>
                    <a:pt x="930910" y="5424170"/>
                  </a:cubicBezTo>
                  <a:cubicBezTo>
                    <a:pt x="330200" y="4824730"/>
                    <a:pt x="0" y="4025900"/>
                    <a:pt x="0" y="3177540"/>
                  </a:cubicBezTo>
                  <a:cubicBezTo>
                    <a:pt x="0" y="2329180"/>
                    <a:pt x="330200" y="1530350"/>
                    <a:pt x="930910" y="930910"/>
                  </a:cubicBezTo>
                  <a:cubicBezTo>
                    <a:pt x="1530350" y="330200"/>
                    <a:pt x="2329180" y="0"/>
                    <a:pt x="3177540" y="0"/>
                  </a:cubicBezTo>
                  <a:cubicBezTo>
                    <a:pt x="4025900" y="0"/>
                    <a:pt x="4824730" y="330200"/>
                    <a:pt x="5424170" y="930910"/>
                  </a:cubicBezTo>
                  <a:cubicBezTo>
                    <a:pt x="6024880" y="1531620"/>
                    <a:pt x="6355080" y="2329180"/>
                    <a:pt x="6355080" y="3177540"/>
                  </a:cubicBezTo>
                  <a:cubicBezTo>
                    <a:pt x="6355080" y="4025900"/>
                    <a:pt x="6024880" y="4824730"/>
                    <a:pt x="5424170" y="5424170"/>
                  </a:cubicBezTo>
                  <a:cubicBezTo>
                    <a:pt x="4824730" y="6024880"/>
                    <a:pt x="4025900" y="6355080"/>
                    <a:pt x="3177540" y="6355080"/>
                  </a:cubicBezTo>
                  <a:close/>
                  <a:moveTo>
                    <a:pt x="3177540" y="190500"/>
                  </a:moveTo>
                  <a:cubicBezTo>
                    <a:pt x="2379980" y="190500"/>
                    <a:pt x="1629410" y="501650"/>
                    <a:pt x="1065530" y="1065530"/>
                  </a:cubicBezTo>
                  <a:cubicBezTo>
                    <a:pt x="501650" y="1629410"/>
                    <a:pt x="190500" y="2379980"/>
                    <a:pt x="190500" y="3177540"/>
                  </a:cubicBezTo>
                  <a:cubicBezTo>
                    <a:pt x="190500" y="3975100"/>
                    <a:pt x="501650" y="4725670"/>
                    <a:pt x="1065530" y="5289550"/>
                  </a:cubicBezTo>
                  <a:cubicBezTo>
                    <a:pt x="1629410" y="5853430"/>
                    <a:pt x="2379980" y="6164580"/>
                    <a:pt x="3177540" y="6164580"/>
                  </a:cubicBezTo>
                  <a:cubicBezTo>
                    <a:pt x="3975100" y="6164580"/>
                    <a:pt x="4725670" y="5853430"/>
                    <a:pt x="5289550" y="5289550"/>
                  </a:cubicBezTo>
                  <a:cubicBezTo>
                    <a:pt x="5853430" y="4725670"/>
                    <a:pt x="6164580" y="3975100"/>
                    <a:pt x="6164580" y="3177540"/>
                  </a:cubicBezTo>
                  <a:cubicBezTo>
                    <a:pt x="6164580" y="2379980"/>
                    <a:pt x="5853430" y="1629410"/>
                    <a:pt x="5289550" y="1065530"/>
                  </a:cubicBezTo>
                  <a:cubicBezTo>
                    <a:pt x="4725670" y="501650"/>
                    <a:pt x="3975100" y="190500"/>
                    <a:pt x="3177540" y="19050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name="Group 45" id="45"/>
          <p:cNvGrpSpPr>
            <a:grpSpLocks noChangeAspect="true"/>
          </p:cNvGrpSpPr>
          <p:nvPr/>
        </p:nvGrpSpPr>
        <p:grpSpPr>
          <a:xfrm rot="0">
            <a:off x="828472" y="7229235"/>
            <a:ext cx="102870" cy="102870"/>
            <a:chOff x="0" y="0"/>
            <a:chExt cx="6355080" cy="6355080"/>
          </a:xfrm>
        </p:grpSpPr>
        <p:sp>
          <p:nvSpPr>
            <p:cNvPr name="Freeform 46" id="46"/>
            <p:cNvSpPr/>
            <p:nvPr/>
          </p:nvSpPr>
          <p:spPr>
            <a:xfrm>
              <a:off x="0" y="0"/>
              <a:ext cx="6355080" cy="6355080"/>
            </a:xfrm>
            <a:custGeom>
              <a:avLst/>
              <a:gdLst/>
              <a:ahLst/>
              <a:cxnLst/>
              <a:rect r="r" b="b" t="t" l="l"/>
              <a:pathLst>
                <a:path h="6355080" w="6355080">
                  <a:moveTo>
                    <a:pt x="3177540" y="6355080"/>
                  </a:moveTo>
                  <a:cubicBezTo>
                    <a:pt x="2329180" y="6355080"/>
                    <a:pt x="1530350" y="6024880"/>
                    <a:pt x="930910" y="5424170"/>
                  </a:cubicBezTo>
                  <a:cubicBezTo>
                    <a:pt x="330200" y="4824730"/>
                    <a:pt x="0" y="4025900"/>
                    <a:pt x="0" y="3177540"/>
                  </a:cubicBezTo>
                  <a:cubicBezTo>
                    <a:pt x="0" y="2329180"/>
                    <a:pt x="330200" y="1530350"/>
                    <a:pt x="930910" y="930910"/>
                  </a:cubicBezTo>
                  <a:cubicBezTo>
                    <a:pt x="1530350" y="330200"/>
                    <a:pt x="2329180" y="0"/>
                    <a:pt x="3177540" y="0"/>
                  </a:cubicBezTo>
                  <a:cubicBezTo>
                    <a:pt x="4025900" y="0"/>
                    <a:pt x="4824730" y="330200"/>
                    <a:pt x="5424170" y="930910"/>
                  </a:cubicBezTo>
                  <a:cubicBezTo>
                    <a:pt x="6024880" y="1531620"/>
                    <a:pt x="6355080" y="2329180"/>
                    <a:pt x="6355080" y="3177540"/>
                  </a:cubicBezTo>
                  <a:cubicBezTo>
                    <a:pt x="6355080" y="4025900"/>
                    <a:pt x="6024880" y="4824730"/>
                    <a:pt x="5424170" y="5424170"/>
                  </a:cubicBezTo>
                  <a:cubicBezTo>
                    <a:pt x="4824730" y="6024880"/>
                    <a:pt x="4025900" y="6355080"/>
                    <a:pt x="3177540" y="6355080"/>
                  </a:cubicBezTo>
                  <a:close/>
                  <a:moveTo>
                    <a:pt x="3177540" y="190500"/>
                  </a:moveTo>
                  <a:cubicBezTo>
                    <a:pt x="2379980" y="190500"/>
                    <a:pt x="1629410" y="501650"/>
                    <a:pt x="1065530" y="1065530"/>
                  </a:cubicBezTo>
                  <a:cubicBezTo>
                    <a:pt x="501650" y="1629410"/>
                    <a:pt x="190500" y="2379980"/>
                    <a:pt x="190500" y="3177540"/>
                  </a:cubicBezTo>
                  <a:cubicBezTo>
                    <a:pt x="190500" y="3975100"/>
                    <a:pt x="501650" y="4725670"/>
                    <a:pt x="1065530" y="5289550"/>
                  </a:cubicBezTo>
                  <a:cubicBezTo>
                    <a:pt x="1629410" y="5853430"/>
                    <a:pt x="2379980" y="6164580"/>
                    <a:pt x="3177540" y="6164580"/>
                  </a:cubicBezTo>
                  <a:cubicBezTo>
                    <a:pt x="3975100" y="6164580"/>
                    <a:pt x="4725670" y="5853430"/>
                    <a:pt x="5289550" y="5289550"/>
                  </a:cubicBezTo>
                  <a:cubicBezTo>
                    <a:pt x="5853430" y="4725670"/>
                    <a:pt x="6164580" y="3975100"/>
                    <a:pt x="6164580" y="3177540"/>
                  </a:cubicBezTo>
                  <a:cubicBezTo>
                    <a:pt x="6164580" y="2379980"/>
                    <a:pt x="5853430" y="1629410"/>
                    <a:pt x="5289550" y="1065530"/>
                  </a:cubicBezTo>
                  <a:cubicBezTo>
                    <a:pt x="4725670" y="501650"/>
                    <a:pt x="3975100" y="190500"/>
                    <a:pt x="3177540" y="19050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sp>
        <p:nvSpPr>
          <p:cNvPr name="AutoShape 47" id="47"/>
          <p:cNvSpPr/>
          <p:nvPr/>
        </p:nvSpPr>
        <p:spPr>
          <a:xfrm rot="0">
            <a:off x="821360" y="8281058"/>
            <a:ext cx="6217920" cy="0"/>
          </a:xfrm>
          <a:prstGeom prst="line">
            <a:avLst/>
          </a:prstGeom>
          <a:ln cap="rnd" w="9525">
            <a:solidFill>
              <a:srgbClr val="000000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48" id="48"/>
          <p:cNvSpPr/>
          <p:nvPr/>
        </p:nvSpPr>
        <p:spPr>
          <a:xfrm rot="0">
            <a:off x="821360" y="8622900"/>
            <a:ext cx="6217920" cy="0"/>
          </a:xfrm>
          <a:prstGeom prst="line">
            <a:avLst/>
          </a:prstGeom>
          <a:ln cap="rnd" w="9525">
            <a:solidFill>
              <a:srgbClr val="000000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49" id="49"/>
          <p:cNvSpPr/>
          <p:nvPr/>
        </p:nvSpPr>
        <p:spPr>
          <a:xfrm rot="0">
            <a:off x="821360" y="8983792"/>
            <a:ext cx="6217920" cy="0"/>
          </a:xfrm>
          <a:prstGeom prst="line">
            <a:avLst/>
          </a:prstGeom>
          <a:ln cap="rnd" w="9525">
            <a:solidFill>
              <a:srgbClr val="000000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50" id="50"/>
          <p:cNvSpPr/>
          <p:nvPr/>
        </p:nvSpPr>
        <p:spPr>
          <a:xfrm rot="0">
            <a:off x="821360" y="9329867"/>
            <a:ext cx="6217920" cy="0"/>
          </a:xfrm>
          <a:prstGeom prst="line">
            <a:avLst/>
          </a:prstGeom>
          <a:ln cap="rnd" w="9525">
            <a:solidFill>
              <a:srgbClr val="000000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51" id="51"/>
          <p:cNvSpPr/>
          <p:nvPr/>
        </p:nvSpPr>
        <p:spPr>
          <a:xfrm rot="2633">
            <a:off x="821359" y="9687694"/>
            <a:ext cx="6217922" cy="0"/>
          </a:xfrm>
          <a:prstGeom prst="line">
            <a:avLst/>
          </a:prstGeom>
          <a:ln cap="rnd" w="9525">
            <a:solidFill>
              <a:srgbClr val="000000"/>
            </a:solidFill>
            <a:prstDash val="solid"/>
            <a:headEnd type="none" len="sm" w="sm"/>
            <a:tailEnd type="none" len="sm" w="sm"/>
          </a:ln>
        </p:spPr>
      </p:sp>
      <p:grpSp>
        <p:nvGrpSpPr>
          <p:cNvPr name="Group 52" id="52"/>
          <p:cNvGrpSpPr/>
          <p:nvPr/>
        </p:nvGrpSpPr>
        <p:grpSpPr>
          <a:xfrm rot="0">
            <a:off x="761907" y="7600263"/>
            <a:ext cx="6277377" cy="340397"/>
            <a:chOff x="0" y="0"/>
            <a:chExt cx="2810459" cy="152400"/>
          </a:xfrm>
        </p:grpSpPr>
        <p:sp>
          <p:nvSpPr>
            <p:cNvPr name="Freeform 53" id="53"/>
            <p:cNvSpPr/>
            <p:nvPr/>
          </p:nvSpPr>
          <p:spPr>
            <a:xfrm>
              <a:off x="0" y="0"/>
              <a:ext cx="2810459" cy="152400"/>
            </a:xfrm>
            <a:custGeom>
              <a:avLst/>
              <a:gdLst/>
              <a:ahLst/>
              <a:cxnLst/>
              <a:rect r="r" b="b" t="t" l="l"/>
              <a:pathLst>
                <a:path h="152400" w="2810459">
                  <a:moveTo>
                    <a:pt x="0" y="0"/>
                  </a:moveTo>
                  <a:lnTo>
                    <a:pt x="2810459" y="0"/>
                  </a:lnTo>
                  <a:lnTo>
                    <a:pt x="2810459" y="152400"/>
                  </a:lnTo>
                  <a:lnTo>
                    <a:pt x="0" y="152400"/>
                  </a:lnTo>
                  <a:close/>
                </a:path>
              </a:pathLst>
            </a:custGeom>
            <a:solidFill>
              <a:srgbClr val="EEBBC4"/>
            </a:solidFill>
          </p:spPr>
        </p:sp>
      </p:grpSp>
      <p:pic>
        <p:nvPicPr>
          <p:cNvPr name="Picture 54" id="54"/>
          <p:cNvPicPr>
            <a:picLocks noChangeAspect="true"/>
          </p:cNvPicPr>
          <p:nvPr/>
        </p:nvPicPr>
        <p:blipFill>
          <a:blip r:embed="rId2"/>
          <a:srcRect l="0" t="0" r="0" b="0"/>
          <a:stretch>
            <a:fillRect/>
          </a:stretch>
        </p:blipFill>
        <p:spPr>
          <a:xfrm flipH="false" flipV="false" rot="0">
            <a:off x="6349084" y="1832411"/>
            <a:ext cx="983949" cy="966730"/>
          </a:xfrm>
          <a:prstGeom prst="rect">
            <a:avLst/>
          </a:prstGeom>
        </p:spPr>
      </p:pic>
      <p:sp>
        <p:nvSpPr>
          <p:cNvPr name="TextBox 55" id="55"/>
          <p:cNvSpPr txBox="true"/>
          <p:nvPr/>
        </p:nvSpPr>
        <p:spPr>
          <a:xfrm rot="0">
            <a:off x="1388201" y="2296726"/>
            <a:ext cx="5084238" cy="19812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680"/>
              </a:lnSpc>
              <a:spcBef>
                <a:spcPct val="0"/>
              </a:spcBef>
            </a:pPr>
            <a:r>
              <a:rPr lang="en-US" sz="1200">
                <a:solidFill>
                  <a:srgbClr val="000000"/>
                </a:solidFill>
                <a:latin typeface="Montserrat Bold"/>
              </a:rPr>
              <a:t>PUT A PICTURE OF YOUR BELLY BUMP</a:t>
            </a:r>
          </a:p>
        </p:txBody>
      </p:sp>
      <p:pic>
        <p:nvPicPr>
          <p:cNvPr name="Picture 56" id="56"/>
          <p:cNvPicPr>
            <a:picLocks noChangeAspect="true"/>
          </p:cNvPicPr>
          <p:nvPr/>
        </p:nvPicPr>
        <p:blipFill>
          <a:blip r:embed="rId3"/>
          <a:srcRect l="0" t="0" r="0" b="0"/>
          <a:stretch>
            <a:fillRect/>
          </a:stretch>
        </p:blipFill>
        <p:spPr>
          <a:xfrm flipH="false" flipV="false" rot="0">
            <a:off x="439367" y="1832411"/>
            <a:ext cx="983949" cy="966730"/>
          </a:xfrm>
          <a:prstGeom prst="rect">
            <a:avLst/>
          </a:prstGeom>
        </p:spPr>
      </p:pic>
      <p:grpSp>
        <p:nvGrpSpPr>
          <p:cNvPr name="Group 57" id="57"/>
          <p:cNvGrpSpPr/>
          <p:nvPr/>
        </p:nvGrpSpPr>
        <p:grpSpPr>
          <a:xfrm rot="0">
            <a:off x="761903" y="1534398"/>
            <a:ext cx="6277377" cy="462793"/>
            <a:chOff x="0" y="0"/>
            <a:chExt cx="2810459" cy="207198"/>
          </a:xfrm>
        </p:grpSpPr>
        <p:sp>
          <p:nvSpPr>
            <p:cNvPr name="Freeform 58" id="58"/>
            <p:cNvSpPr/>
            <p:nvPr/>
          </p:nvSpPr>
          <p:spPr>
            <a:xfrm>
              <a:off x="0" y="0"/>
              <a:ext cx="2810459" cy="207198"/>
            </a:xfrm>
            <a:custGeom>
              <a:avLst/>
              <a:gdLst/>
              <a:ahLst/>
              <a:cxnLst/>
              <a:rect r="r" b="b" t="t" l="l"/>
              <a:pathLst>
                <a:path h="207198" w="2810459">
                  <a:moveTo>
                    <a:pt x="0" y="0"/>
                  </a:moveTo>
                  <a:lnTo>
                    <a:pt x="2810459" y="0"/>
                  </a:lnTo>
                  <a:lnTo>
                    <a:pt x="2810459" y="207198"/>
                  </a:lnTo>
                  <a:lnTo>
                    <a:pt x="0" y="207198"/>
                  </a:lnTo>
                  <a:close/>
                </a:path>
              </a:pathLst>
            </a:custGeom>
            <a:solidFill>
              <a:srgbClr val="EEBBC4"/>
            </a:solidFill>
          </p:spPr>
        </p:sp>
      </p:grpSp>
      <p:pic>
        <p:nvPicPr>
          <p:cNvPr name="Picture 59" id="59"/>
          <p:cNvPicPr>
            <a:picLocks noChangeAspect="true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5797127" y="358800"/>
            <a:ext cx="1535906" cy="1502395"/>
          </a:xfrm>
          <a:prstGeom prst="rect">
            <a:avLst/>
          </a:prstGeom>
        </p:spPr>
      </p:pic>
      <p:sp>
        <p:nvSpPr>
          <p:cNvPr name="TextBox 60" id="60"/>
          <p:cNvSpPr txBox="true"/>
          <p:nvPr/>
        </p:nvSpPr>
        <p:spPr>
          <a:xfrm rot="0">
            <a:off x="761907" y="561772"/>
            <a:ext cx="6277377" cy="97262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815"/>
              </a:lnSpc>
              <a:spcBef>
                <a:spcPct val="0"/>
              </a:spcBef>
            </a:pPr>
            <a:r>
              <a:rPr lang="en-US" sz="5582">
                <a:solidFill>
                  <a:srgbClr val="000000"/>
                </a:solidFill>
                <a:latin typeface="Virtual"/>
              </a:rPr>
              <a:t>Pregnancy Journal</a:t>
            </a:r>
          </a:p>
        </p:txBody>
      </p:sp>
      <p:sp>
        <p:nvSpPr>
          <p:cNvPr name="TextBox 61" id="61"/>
          <p:cNvSpPr txBox="true"/>
          <p:nvPr/>
        </p:nvSpPr>
        <p:spPr>
          <a:xfrm rot="0">
            <a:off x="4285148" y="4792153"/>
            <a:ext cx="2754132" cy="19812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1680"/>
              </a:lnSpc>
              <a:spcBef>
                <a:spcPct val="0"/>
              </a:spcBef>
            </a:pPr>
            <a:r>
              <a:rPr lang="en-US" sz="1200">
                <a:solidFill>
                  <a:srgbClr val="000000"/>
                </a:solidFill>
                <a:latin typeface="Montserrat"/>
              </a:rPr>
              <a:t>DOCTOR APPOINTMENTS</a:t>
            </a:r>
          </a:p>
        </p:txBody>
      </p:sp>
      <p:sp>
        <p:nvSpPr>
          <p:cNvPr name="TextBox 62" id="62"/>
          <p:cNvSpPr txBox="true"/>
          <p:nvPr/>
        </p:nvSpPr>
        <p:spPr>
          <a:xfrm rot="0">
            <a:off x="821360" y="4792153"/>
            <a:ext cx="2754132" cy="19812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1680"/>
              </a:lnSpc>
              <a:spcBef>
                <a:spcPct val="0"/>
              </a:spcBef>
            </a:pPr>
            <a:r>
              <a:rPr lang="en-US" sz="1200">
                <a:solidFill>
                  <a:srgbClr val="000000"/>
                </a:solidFill>
                <a:latin typeface="Montserrat"/>
              </a:rPr>
              <a:t>YOUR CARVINGS</a:t>
            </a:r>
          </a:p>
        </p:txBody>
      </p:sp>
      <p:sp>
        <p:nvSpPr>
          <p:cNvPr name="TextBox 63" id="63"/>
          <p:cNvSpPr txBox="true"/>
          <p:nvPr/>
        </p:nvSpPr>
        <p:spPr>
          <a:xfrm rot="0">
            <a:off x="1358473" y="1593392"/>
            <a:ext cx="5084238" cy="30670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19"/>
              </a:lnSpc>
              <a:spcBef>
                <a:spcPct val="0"/>
              </a:spcBef>
            </a:pPr>
            <a:r>
              <a:rPr lang="en-US" sz="1799">
                <a:solidFill>
                  <a:srgbClr val="000000"/>
                </a:solidFill>
                <a:latin typeface="Montserrat Bold"/>
              </a:rPr>
              <a:t>6 MONTHS PREGNANT</a:t>
            </a:r>
          </a:p>
        </p:txBody>
      </p:sp>
      <p:sp>
        <p:nvSpPr>
          <p:cNvPr name="TextBox 64" id="64"/>
          <p:cNvSpPr txBox="true"/>
          <p:nvPr/>
        </p:nvSpPr>
        <p:spPr>
          <a:xfrm rot="0">
            <a:off x="3618068" y="7661877"/>
            <a:ext cx="565047" cy="19812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1680"/>
              </a:lnSpc>
              <a:spcBef>
                <a:spcPct val="0"/>
              </a:spcBef>
            </a:pPr>
            <a:r>
              <a:rPr lang="en-US" sz="1200">
                <a:solidFill>
                  <a:srgbClr val="000000"/>
                </a:solidFill>
                <a:latin typeface="Montserrat"/>
              </a:rPr>
              <a:t>NOTES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DAE4iJxV4_k</dc:identifier>
  <dcterms:modified xsi:type="dcterms:W3CDTF">2011-08-01T06:04:30Z</dcterms:modified>
  <cp:revision>1</cp:revision>
  <dc:title>Pregnancy Planner Page</dc:title>
</cp:coreProperties>
</file>