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3"/>
    <p:sldId id="257" r:id="rId14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Sanchez" charset="1" panose="02000000000000000000"/>
      <p:regular r:id="rId10"/>
    </p:embeddedFont>
    <p:embeddedFont>
      <p:font typeface="Sanchez Italics" charset="1" panose="00000000000000000000"/>
      <p:regular r:id="rId11"/>
    </p:embeddedFont>
    <p:embeddedFont>
      <p:font typeface="Black Bones" charset="1" panose="0200050000000000000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slides/slide1.xml" Type="http://schemas.openxmlformats.org/officeDocument/2006/relationships/slide"/><Relationship Id="rId14" Target="slides/slide2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9.png" Type="http://schemas.openxmlformats.org/officeDocument/2006/relationships/image"/><Relationship Id="rId5" Target="../media/image10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Table 2" id="2"/>
          <p:cNvGraphicFramePr>
            <a:graphicFrameLocks noGrp="true"/>
          </p:cNvGraphicFramePr>
          <p:nvPr/>
        </p:nvGraphicFramePr>
        <p:xfrm>
          <a:off x="777240" y="1361628"/>
          <a:ext cx="6217920" cy="3451985"/>
        </p:xfrm>
        <a:graphic>
          <a:graphicData uri="http://schemas.openxmlformats.org/drawingml/2006/table">
            <a:tbl>
              <a:tblPr/>
              <a:tblGrid>
                <a:gridCol w="2559961"/>
                <a:gridCol w="514691"/>
                <a:gridCol w="560625"/>
                <a:gridCol w="487131"/>
                <a:gridCol w="523878"/>
                <a:gridCol w="542252"/>
                <a:gridCol w="505504"/>
                <a:gridCol w="523878"/>
              </a:tblGrid>
              <a:tr h="383554"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name="Table 3" id="3"/>
          <p:cNvGraphicFramePr>
            <a:graphicFrameLocks noGrp="true"/>
          </p:cNvGraphicFramePr>
          <p:nvPr/>
        </p:nvGraphicFramePr>
        <p:xfrm>
          <a:off x="777240" y="5829175"/>
          <a:ext cx="6217920" cy="3451985"/>
        </p:xfrm>
        <a:graphic>
          <a:graphicData uri="http://schemas.openxmlformats.org/drawingml/2006/table">
            <a:tbl>
              <a:tblPr/>
              <a:tblGrid>
                <a:gridCol w="1554480"/>
                <a:gridCol w="1554480"/>
                <a:gridCol w="1554480"/>
                <a:gridCol w="1554480"/>
              </a:tblGrid>
              <a:tr h="383554"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554"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cPr>
                    <a:lnL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7373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name="Picture 4" id="4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068213" y="4986496"/>
            <a:ext cx="926947" cy="842679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896303" y="5029200"/>
            <a:ext cx="502781" cy="709050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318234" y="481259"/>
            <a:ext cx="676926" cy="766069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1896818" y="624840"/>
            <a:ext cx="3978763" cy="6224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20"/>
              </a:lnSpc>
            </a:pPr>
            <a:r>
              <a:rPr lang="en-US" spc="502" sz="3143">
                <a:solidFill>
                  <a:srgbClr val="25201F"/>
                </a:solidFill>
                <a:latin typeface="Black Bones"/>
              </a:rPr>
              <a:t>PRENATAL VITAMINS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559559" y="5115762"/>
            <a:ext cx="4580803" cy="6224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20"/>
              </a:lnSpc>
            </a:pPr>
            <a:r>
              <a:rPr lang="en-US" spc="502" sz="3143">
                <a:solidFill>
                  <a:srgbClr val="25201F"/>
                </a:solidFill>
                <a:latin typeface="Black Bones"/>
              </a:rPr>
              <a:t>DOCTOR APPOINTMENTS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88303" y="1495811"/>
            <a:ext cx="979478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WEEK OF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3349992" y="1495811"/>
            <a:ext cx="499969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SUN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3885629" y="1495811"/>
            <a:ext cx="474345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MON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395385" y="1495811"/>
            <a:ext cx="496376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TUE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906049" y="1495811"/>
            <a:ext cx="507237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WED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5437688" y="1495811"/>
            <a:ext cx="500550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THU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5962640" y="1495811"/>
            <a:ext cx="503976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FRI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480903" y="1495811"/>
            <a:ext cx="514257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SAT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794729" y="5925722"/>
            <a:ext cx="661460" cy="1753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4"/>
              </a:lnSpc>
            </a:pPr>
            <a:r>
              <a:rPr lang="en-US" spc="139" sz="1195">
                <a:solidFill>
                  <a:srgbClr val="000000"/>
                </a:solidFill>
                <a:latin typeface="Sanchez"/>
              </a:rPr>
              <a:t>DATE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5875582" y="5925722"/>
            <a:ext cx="661460" cy="1753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4"/>
              </a:lnSpc>
            </a:pPr>
            <a:r>
              <a:rPr lang="en-US" spc="139" sz="1195">
                <a:solidFill>
                  <a:srgbClr val="000000"/>
                </a:solidFill>
                <a:latin typeface="Sanchez"/>
              </a:rPr>
              <a:t>TIME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312843" y="5925722"/>
            <a:ext cx="661460" cy="1753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4"/>
              </a:lnSpc>
            </a:pPr>
            <a:r>
              <a:rPr lang="en-US" spc="139" sz="1195">
                <a:solidFill>
                  <a:srgbClr val="000000"/>
                </a:solidFill>
                <a:latin typeface="Sanchez"/>
              </a:rPr>
              <a:t>DAY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836620" y="5925722"/>
            <a:ext cx="1426815" cy="1753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54"/>
              </a:lnSpc>
            </a:pPr>
            <a:r>
              <a:rPr lang="en-US" spc="139" sz="1195">
                <a:solidFill>
                  <a:srgbClr val="000000"/>
                </a:solidFill>
                <a:latin typeface="Sanchez"/>
              </a:rPr>
              <a:t>APPOINTMENT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5395680">
            <a:off x="-2984842" y="5492099"/>
            <a:ext cx="7581294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5395672">
            <a:off x="1091965" y="5484867"/>
            <a:ext cx="7566854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 rot="5395675">
            <a:off x="2664373" y="5496850"/>
            <a:ext cx="7571747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 rot="5400000">
            <a:off x="571786" y="5484873"/>
            <a:ext cx="7566836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 rot="5400000">
            <a:off x="2131813" y="5492076"/>
            <a:ext cx="7581290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5400000">
            <a:off x="3195337" y="5493655"/>
            <a:ext cx="7584447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5400000">
            <a:off x="39868" y="5492086"/>
            <a:ext cx="7581285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5400000">
            <a:off x="1614077" y="5484861"/>
            <a:ext cx="7566860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-10800000">
            <a:off x="818167" y="8436246"/>
            <a:ext cx="617699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-10800000">
            <a:off x="818167" y="5949658"/>
            <a:ext cx="617699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-10800000">
            <a:off x="795368" y="3454797"/>
            <a:ext cx="6199792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-10800000">
            <a:off x="818167" y="7197089"/>
            <a:ext cx="617699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-10800000">
            <a:off x="795368" y="4702228"/>
            <a:ext cx="6199792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-10800000">
            <a:off x="795368" y="2207366"/>
            <a:ext cx="617699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-10800000">
            <a:off x="818167" y="8028035"/>
            <a:ext cx="617699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-10800000">
            <a:off x="795368" y="5526248"/>
            <a:ext cx="6199792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-10800000">
            <a:off x="795368" y="3038986"/>
            <a:ext cx="6199792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-10800000">
            <a:off x="806767" y="9275466"/>
            <a:ext cx="618839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-10800000">
            <a:off x="795360" y="6781279"/>
            <a:ext cx="6199800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-10800000">
            <a:off x="795368" y="4286417"/>
            <a:ext cx="617699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-10800000">
            <a:off x="818167" y="7612900"/>
            <a:ext cx="6165594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-10800000">
            <a:off x="795368" y="5118038"/>
            <a:ext cx="617699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-10800000">
            <a:off x="795368" y="2623176"/>
            <a:ext cx="617699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-10800000">
            <a:off x="818167" y="8860330"/>
            <a:ext cx="617699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-10800000">
            <a:off x="795364" y="6357869"/>
            <a:ext cx="6199796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 rot="-10800000">
            <a:off x="818167" y="3870607"/>
            <a:ext cx="617699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8" id="28"/>
          <p:cNvSpPr/>
          <p:nvPr/>
        </p:nvSpPr>
        <p:spPr>
          <a:xfrm rot="-10800000">
            <a:off x="791517" y="1710980"/>
            <a:ext cx="620364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9" id="29"/>
          <p:cNvSpPr/>
          <p:nvPr/>
        </p:nvSpPr>
        <p:spPr>
          <a:xfrm rot="5400000">
            <a:off x="-482401" y="5493667"/>
            <a:ext cx="7584423" cy="0"/>
          </a:xfrm>
          <a:prstGeom prst="line">
            <a:avLst/>
          </a:prstGeom>
          <a:ln cap="flat" w="19050">
            <a:solidFill>
              <a:srgbClr val="000000">
                <a:alpha val="30980"/>
              </a:srgbClr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30" id="30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94910" y="270133"/>
            <a:ext cx="1489572" cy="1440823"/>
          </a:xfrm>
          <a:prstGeom prst="rect">
            <a:avLst/>
          </a:prstGeom>
        </p:spPr>
      </p:pic>
      <p:pic>
        <p:nvPicPr>
          <p:cNvPr name="Picture 31" id="31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6061625" y="270133"/>
            <a:ext cx="1291501" cy="1440823"/>
          </a:xfrm>
          <a:prstGeom prst="rect">
            <a:avLst/>
          </a:prstGeom>
        </p:spPr>
      </p:pic>
      <p:sp>
        <p:nvSpPr>
          <p:cNvPr name="TextBox 32" id="32"/>
          <p:cNvSpPr txBox="true"/>
          <p:nvPr/>
        </p:nvSpPr>
        <p:spPr>
          <a:xfrm rot="0">
            <a:off x="1953220" y="711390"/>
            <a:ext cx="3978763" cy="6224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20"/>
              </a:lnSpc>
            </a:pPr>
            <a:r>
              <a:rPr lang="en-US" spc="502" sz="3143">
                <a:solidFill>
                  <a:srgbClr val="FF66C4"/>
                </a:solidFill>
                <a:latin typeface="Black Bones"/>
              </a:rPr>
              <a:t>PRENATAL VITAMINS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973742" y="1885319"/>
            <a:ext cx="979478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WEEK OF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3319335" y="1885319"/>
            <a:ext cx="499969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SUN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3854973" y="1885319"/>
            <a:ext cx="474345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MON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4364729" y="1885319"/>
            <a:ext cx="496376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TUE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4875393" y="1885319"/>
            <a:ext cx="507237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WED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5407032" y="1885319"/>
            <a:ext cx="500550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THU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5931983" y="1885319"/>
            <a:ext cx="503976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FRI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6450247" y="1885319"/>
            <a:ext cx="514257" cy="202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4"/>
              </a:lnSpc>
            </a:pPr>
            <a:r>
              <a:rPr lang="en-US" spc="151" sz="1295">
                <a:solidFill>
                  <a:srgbClr val="000000"/>
                </a:solidFill>
                <a:latin typeface="Sanchez"/>
              </a:rPr>
              <a:t>SAT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DAE4iD-GL-o</dc:identifier>
  <dcterms:modified xsi:type="dcterms:W3CDTF">2011-08-01T06:04:30Z</dcterms:modified>
  <cp:revision>1</cp:revision>
  <dc:title>Pregnancy Tracker</dc:title>
</cp:coreProperties>
</file>