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2"/>
    <p:sldId id="257" r:id="rId13"/>
    <p:sldId id="258" r:id="rId14"/>
    <p:sldId id="259" r:id="rId15"/>
    <p:sldId id="260" r:id="rId16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Sacramento" charset="1" panose="02000507000000020000"/>
      <p:regular r:id="rId10"/>
    </p:embeddedFont>
    <p:embeddedFont>
      <p:font typeface="Jonathan" charset="1" panose="0000000000000000000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slides/slide1.xml" Type="http://schemas.openxmlformats.org/officeDocument/2006/relationships/slide"/><Relationship Id="rId13" Target="slides/slide2.xml" Type="http://schemas.openxmlformats.org/officeDocument/2006/relationships/slide"/><Relationship Id="rId14" Target="slides/slide3.xml" Type="http://schemas.openxmlformats.org/officeDocument/2006/relationships/slide"/><Relationship Id="rId15" Target="slides/slide4.xml" Type="http://schemas.openxmlformats.org/officeDocument/2006/relationships/slide"/><Relationship Id="rId16" Target="slides/slide5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.png" Type="http://schemas.openxmlformats.org/officeDocument/2006/relationships/image"/><Relationship Id="rId5" Target="../media/image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11.jpeg" Type="http://schemas.openxmlformats.org/officeDocument/2006/relationships/image"/><Relationship Id="rId5" Target="../media/image12.png" Type="http://schemas.openxmlformats.org/officeDocument/2006/relationships/image"/><Relationship Id="rId6" Target="../media/image13.svg" Type="http://schemas.openxmlformats.org/officeDocument/2006/relationships/image"/><Relationship Id="rId7" Target="../media/image14.png" Type="http://schemas.openxmlformats.org/officeDocument/2006/relationships/image"/><Relationship Id="rId8" Target="../media/image15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png" Type="http://schemas.openxmlformats.org/officeDocument/2006/relationships/image"/><Relationship Id="rId4" Target="../media/image18.png" Type="http://schemas.openxmlformats.org/officeDocument/2006/relationships/image"/><Relationship Id="rId5" Target="../media/image19.png" Type="http://schemas.openxmlformats.org/officeDocument/2006/relationships/image"/><Relationship Id="rId6" Target="../media/image20.png" Type="http://schemas.openxmlformats.org/officeDocument/2006/relationships/image"/><Relationship Id="rId7" Target="../media/image21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jpeg" Type="http://schemas.openxmlformats.org/officeDocument/2006/relationships/image"/><Relationship Id="rId3" Target="../media/image1.png" Type="http://schemas.openxmlformats.org/officeDocument/2006/relationships/image"/><Relationship Id="rId4" Target="../media/image22.png" Type="http://schemas.openxmlformats.org/officeDocument/2006/relationships/image"/><Relationship Id="rId5" Target="../media/image2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DF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-2082897">
            <a:off x="6173503" y="-637462"/>
            <a:ext cx="1969574" cy="4352649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-8649366">
            <a:off x="6962894" y="901263"/>
            <a:ext cx="1969574" cy="4352649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3221526">
            <a:off x="5573428" y="7672753"/>
            <a:ext cx="1969574" cy="4352649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-1842654">
            <a:off x="6763123" y="4970222"/>
            <a:ext cx="1969574" cy="4352649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846394" y="777240"/>
            <a:ext cx="6079612" cy="8503920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5400000">
            <a:off x="2271047" y="2164364"/>
            <a:ext cx="3230306" cy="4518424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2331720" y="1068501"/>
            <a:ext cx="3108960" cy="1577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2100"/>
              </a:lnSpc>
            </a:pPr>
            <a:r>
              <a:rPr lang="en-US" sz="11000">
                <a:solidFill>
                  <a:srgbClr val="000000"/>
                </a:solidFill>
                <a:latin typeface="Jonathan"/>
              </a:rPr>
              <a:t>First Look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847517" y="6351525"/>
            <a:ext cx="4077365" cy="7950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6160"/>
              </a:lnSpc>
            </a:pPr>
            <a:r>
              <a:rPr lang="en-US" sz="5600">
                <a:solidFill>
                  <a:srgbClr val="000000"/>
                </a:solidFill>
                <a:latin typeface="Sacramento"/>
              </a:rPr>
              <a:t>Just Ultrasound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626988" y="7700161"/>
            <a:ext cx="3953258" cy="13036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20"/>
              </a:lnSpc>
            </a:pPr>
            <a:r>
              <a:rPr lang="en-US" sz="3800">
                <a:solidFill>
                  <a:srgbClr val="000000"/>
                </a:solidFill>
                <a:latin typeface="Sacramento"/>
              </a:rPr>
              <a:t>Date :</a:t>
            </a:r>
          </a:p>
          <a:p>
            <a:pPr>
              <a:lnSpc>
                <a:spcPts val="5320"/>
              </a:lnSpc>
            </a:pPr>
            <a:r>
              <a:rPr lang="en-US" sz="3800">
                <a:solidFill>
                  <a:srgbClr val="000000"/>
                </a:solidFill>
                <a:latin typeface="Sacramento"/>
              </a:rPr>
              <a:t>Weeks Pregnant :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-315468"/>
            <a:ext cx="7717257" cy="282831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800000">
            <a:off x="-78247" y="7616625"/>
            <a:ext cx="7876525" cy="287187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alphaModFix amt="4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77240" y="2776751"/>
            <a:ext cx="6217920" cy="3412084"/>
          </a:xfrm>
          <a:prstGeom prst="rect">
            <a:avLst/>
          </a:prstGeom>
        </p:spPr>
      </p:pic>
      <p:sp>
        <p:nvSpPr>
          <p:cNvPr name="TextBox 5" id="5"/>
          <p:cNvSpPr txBox="true"/>
          <p:nvPr/>
        </p:nvSpPr>
        <p:spPr>
          <a:xfrm rot="0">
            <a:off x="645659" y="1474621"/>
            <a:ext cx="6481082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927C78"/>
                </a:solidFill>
                <a:latin typeface="Sacramento"/>
              </a:rPr>
              <a:t>First Look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725924" y="6341417"/>
            <a:ext cx="4269236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400"/>
              </a:lnSpc>
            </a:pPr>
            <a:r>
              <a:rPr lang="en-US" sz="6000">
                <a:solidFill>
                  <a:srgbClr val="927C78"/>
                </a:solidFill>
                <a:latin typeface="Sacramento"/>
              </a:rPr>
              <a:t>Just Ultrasound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255037" y="7312967"/>
            <a:ext cx="3953258" cy="13036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20"/>
              </a:lnSpc>
            </a:pPr>
            <a:r>
              <a:rPr lang="en-US" sz="3800">
                <a:solidFill>
                  <a:srgbClr val="927C78"/>
                </a:solidFill>
                <a:latin typeface="Sacramento"/>
              </a:rPr>
              <a:t>Date :</a:t>
            </a:r>
          </a:p>
          <a:p>
            <a:pPr>
              <a:lnSpc>
                <a:spcPts val="5320"/>
              </a:lnSpc>
            </a:pPr>
            <a:r>
              <a:rPr lang="en-US" sz="3800">
                <a:solidFill>
                  <a:srgbClr val="927C78"/>
                </a:solidFill>
                <a:latin typeface="Sacramento"/>
              </a:rPr>
              <a:t>Weeks Pregnant :</a:t>
            </a:r>
          </a:p>
        </p:txBody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77240" y="2776751"/>
            <a:ext cx="955594" cy="955594"/>
          </a:xfrm>
          <a:prstGeom prst="rect">
            <a:avLst/>
          </a:prstGeom>
        </p:spPr>
      </p:pic>
      <p:pic>
        <p:nvPicPr>
          <p:cNvPr name="Picture 9" id="9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true" flipV="true" rot="0">
            <a:off x="6039566" y="5233241"/>
            <a:ext cx="955594" cy="9555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-315468"/>
            <a:ext cx="7717257" cy="2828314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-10800000">
            <a:off x="-78247" y="7616625"/>
            <a:ext cx="7876525" cy="2871870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3187" r="1035" b="15453"/>
          <a:stretch>
            <a:fillRect/>
          </a:stretch>
        </p:blipFill>
        <p:spPr>
          <a:xfrm flipH="false" flipV="false" rot="0">
            <a:off x="777240" y="2776751"/>
            <a:ext cx="6217920" cy="3412084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>
            <a:alphaModFix amt="41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77240" y="2776751"/>
            <a:ext cx="6217920" cy="3412084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true" flipV="true" rot="0">
            <a:off x="6039566" y="5233241"/>
            <a:ext cx="955594" cy="955594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777240" y="2776751"/>
            <a:ext cx="955594" cy="955594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645659" y="1474621"/>
            <a:ext cx="6481082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457B9D"/>
                </a:solidFill>
                <a:latin typeface="Sacramento"/>
              </a:rPr>
              <a:t>First Look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725924" y="6341417"/>
            <a:ext cx="4269236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400"/>
              </a:lnSpc>
            </a:pPr>
            <a:r>
              <a:rPr lang="en-US" sz="6000">
                <a:solidFill>
                  <a:srgbClr val="457B9D"/>
                </a:solidFill>
                <a:latin typeface="Sacramento"/>
              </a:rPr>
              <a:t>Just Ultrasound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55037" y="7312967"/>
            <a:ext cx="3953258" cy="13036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20"/>
              </a:lnSpc>
            </a:pPr>
            <a:r>
              <a:rPr lang="en-US" sz="3800">
                <a:solidFill>
                  <a:srgbClr val="457B9D"/>
                </a:solidFill>
                <a:latin typeface="Sacramento"/>
              </a:rPr>
              <a:t>Date :</a:t>
            </a:r>
          </a:p>
          <a:p>
            <a:pPr>
              <a:lnSpc>
                <a:spcPts val="5320"/>
              </a:lnSpc>
            </a:pPr>
            <a:r>
              <a:rPr lang="en-US" sz="3800">
                <a:solidFill>
                  <a:srgbClr val="457B9D"/>
                </a:solidFill>
                <a:latin typeface="Sacramento"/>
              </a:rPr>
              <a:t>Weeks Pregnant :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4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777240" y="2771357"/>
            <a:ext cx="6217920" cy="4026103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6633216" y="7042252"/>
            <a:ext cx="1381824" cy="3390978"/>
          </a:xfrm>
          <a:prstGeom prst="rect">
            <a:avLst/>
          </a:prstGeom>
        </p:spPr>
      </p:pic>
      <p:pic>
        <p:nvPicPr>
          <p:cNvPr name="Picture 4" id="4"/>
          <p:cNvPicPr>
            <a:picLocks noChangeAspect="true"/>
          </p:cNvPicPr>
          <p:nvPr/>
        </p:nvPicPr>
        <p:blipFill>
          <a:blip r:embed="rId4"/>
          <a:srcRect l="0" t="0" r="0" b="0"/>
          <a:stretch>
            <a:fillRect/>
          </a:stretch>
        </p:blipFill>
        <p:spPr>
          <a:xfrm flipH="false" flipV="false" rot="415197">
            <a:off x="-368641" y="0"/>
            <a:ext cx="1381824" cy="3390978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-670044" y="5387263"/>
            <a:ext cx="1447284" cy="4784408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5"/>
          <a:srcRect l="0" t="0" r="0" b="0"/>
          <a:stretch>
            <a:fillRect/>
          </a:stretch>
        </p:blipFill>
        <p:spPr>
          <a:xfrm flipH="false" flipV="false" rot="0">
            <a:off x="7048758" y="0"/>
            <a:ext cx="1447284" cy="4784408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331720" y="525390"/>
            <a:ext cx="3108960" cy="1170099"/>
          </a:xfrm>
          <a:prstGeom prst="rect">
            <a:avLst/>
          </a:prstGeom>
        </p:spPr>
      </p:pic>
      <p:sp>
        <p:nvSpPr>
          <p:cNvPr name="TextBox 8" id="8"/>
          <p:cNvSpPr txBox="true"/>
          <p:nvPr/>
        </p:nvSpPr>
        <p:spPr>
          <a:xfrm rot="0">
            <a:off x="777240" y="1571664"/>
            <a:ext cx="6217920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5D93AB"/>
                </a:solidFill>
                <a:latin typeface="Sacramento"/>
              </a:rPr>
              <a:t>First Look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725924" y="6918427"/>
            <a:ext cx="4269236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8400"/>
              </a:lnSpc>
            </a:pPr>
            <a:r>
              <a:rPr lang="en-US" sz="6000">
                <a:solidFill>
                  <a:srgbClr val="5D93AB"/>
                </a:solidFill>
                <a:latin typeface="Sacramento"/>
              </a:rPr>
              <a:t>Just Ultrasound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77240" y="7889977"/>
            <a:ext cx="3953258" cy="13036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20"/>
              </a:lnSpc>
            </a:pPr>
            <a:r>
              <a:rPr lang="en-US" sz="3800">
                <a:solidFill>
                  <a:srgbClr val="5D93AB"/>
                </a:solidFill>
                <a:latin typeface="Sacramento"/>
              </a:rPr>
              <a:t>Date :</a:t>
            </a:r>
          </a:p>
          <a:p>
            <a:pPr>
              <a:lnSpc>
                <a:spcPts val="5320"/>
              </a:lnSpc>
            </a:pPr>
            <a:r>
              <a:rPr lang="en-US" sz="3800">
                <a:solidFill>
                  <a:srgbClr val="5D93AB"/>
                </a:solidFill>
                <a:latin typeface="Sacramento"/>
              </a:rPr>
              <a:t>Weeks Pregnant :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4E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388620" y="1902807"/>
            <a:ext cx="6995160" cy="5814770"/>
            <a:chOff x="0" y="0"/>
            <a:chExt cx="9326880" cy="7753027"/>
          </a:xfrm>
        </p:grpSpPr>
        <p:grpSp>
          <p:nvGrpSpPr>
            <p:cNvPr name="Group 3" id="3"/>
            <p:cNvGrpSpPr/>
            <p:nvPr/>
          </p:nvGrpSpPr>
          <p:grpSpPr>
            <a:xfrm rot="0">
              <a:off x="1445204" y="532785"/>
              <a:ext cx="6449808" cy="6449808"/>
              <a:chOff x="0" y="0"/>
              <a:chExt cx="6350000" cy="6350000"/>
            </a:xfrm>
          </p:grpSpPr>
          <p:sp>
            <p:nvSpPr>
              <p:cNvPr name="Freeform 4" id="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r="r" b="b" t="t" l="l"/>
                <a:pathLst>
                  <a:path h="6350000" w="6321665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CDA57B"/>
              </a:solidFill>
            </p:spPr>
          </p:sp>
        </p:grpSp>
        <p:grpSp>
          <p:nvGrpSpPr>
            <p:cNvPr name="Group 5" id="5"/>
            <p:cNvGrpSpPr>
              <a:grpSpLocks noChangeAspect="true"/>
            </p:cNvGrpSpPr>
            <p:nvPr/>
          </p:nvGrpSpPr>
          <p:grpSpPr>
            <a:xfrm rot="0">
              <a:off x="1539153" y="626747"/>
              <a:ext cx="6261910" cy="6261885"/>
              <a:chOff x="0" y="0"/>
              <a:chExt cx="6350000" cy="6349975"/>
            </a:xfrm>
          </p:grpSpPr>
          <p:sp>
            <p:nvSpPr>
              <p:cNvPr name="Freeform 6" id="6"/>
              <p:cNvSpPr/>
              <p:nvPr/>
            </p:nvSpPr>
            <p:spPr>
              <a:xfrm>
                <a:off x="0" y="0"/>
                <a:ext cx="6350000" cy="6349974"/>
              </a:xfrm>
              <a:custGeom>
                <a:avLst/>
                <a:gdLst/>
                <a:ahLst/>
                <a:cxnLst/>
                <a:rect r="r" b="b" t="t" l="l"/>
                <a:pathLst>
                  <a:path h="6349974" w="6350000">
                    <a:moveTo>
                      <a:pt x="6350000" y="3175025"/>
                    </a:moveTo>
                    <a:cubicBezTo>
                      <a:pt x="6350000" y="4928451"/>
                      <a:pt x="4928476" y="6349974"/>
                      <a:pt x="3175000" y="6349974"/>
                    </a:cubicBezTo>
                    <a:cubicBezTo>
                      <a:pt x="1421498" y="6349974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1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 l="-24906" r="-24906" t="0" b="0"/>
                </a:stretch>
              </a:blipFill>
            </p:spPr>
          </p:sp>
        </p:grpSp>
        <p:pic>
          <p:nvPicPr>
            <p:cNvPr name="Picture 7" id="7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-8959848">
              <a:off x="929062" y="189099"/>
              <a:ext cx="1881880" cy="4158850"/>
            </a:xfrm>
            <a:prstGeom prst="rect">
              <a:avLst/>
            </a:prstGeom>
          </p:spPr>
        </p:pic>
        <p:pic>
          <p:nvPicPr>
            <p:cNvPr name="Picture 8" id="8"/>
            <p:cNvPicPr>
              <a:picLocks noChangeAspect="true"/>
            </p:cNvPicPr>
            <p:nvPr/>
          </p:nvPicPr>
          <p:blipFill>
            <a:blip r:embed="rId3"/>
            <a:srcRect l="0" t="0" r="0" b="0"/>
            <a:stretch>
              <a:fillRect/>
            </a:stretch>
          </p:blipFill>
          <p:spPr>
            <a:xfrm flipH="false" flipV="false" rot="2201961">
              <a:off x="6388813" y="3444035"/>
              <a:ext cx="1881880" cy="4158850"/>
            </a:xfrm>
            <a:prstGeom prst="rect">
              <a:avLst/>
            </a:prstGeom>
          </p:spPr>
        </p:pic>
      </p:grpSp>
      <p:pic>
        <p:nvPicPr>
          <p:cNvPr name="Picture 9" id="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198138" y="7774728"/>
            <a:ext cx="3108960" cy="3012865"/>
          </a:xfrm>
          <a:prstGeom prst="rect">
            <a:avLst/>
          </a:prstGeom>
        </p:spPr>
      </p:pic>
      <p:pic>
        <p:nvPicPr>
          <p:cNvPr name="Picture 10" id="10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true" flipV="true" rot="0">
            <a:off x="-485083" y="-891050"/>
            <a:ext cx="3108960" cy="3012865"/>
          </a:xfrm>
          <a:prstGeom prst="rect">
            <a:avLst/>
          </a:prstGeom>
        </p:spPr>
      </p:pic>
      <p:sp>
        <p:nvSpPr>
          <p:cNvPr name="TextBox 11" id="11"/>
          <p:cNvSpPr txBox="true"/>
          <p:nvPr/>
        </p:nvSpPr>
        <p:spPr>
          <a:xfrm rot="0">
            <a:off x="3886200" y="7279513"/>
            <a:ext cx="3145815" cy="780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309"/>
              </a:lnSpc>
              <a:spcBef>
                <a:spcPct val="0"/>
              </a:spcBef>
            </a:pPr>
            <a:r>
              <a:rPr lang="en-US" sz="4506">
                <a:solidFill>
                  <a:srgbClr val="CDA57B"/>
                </a:solidFill>
                <a:latin typeface="Sacramento"/>
              </a:rPr>
              <a:t>Just Ultrasound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886200" y="872490"/>
            <a:ext cx="3108960" cy="1577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2100"/>
              </a:lnSpc>
            </a:pPr>
            <a:r>
              <a:rPr lang="en-US" sz="11000">
                <a:solidFill>
                  <a:srgbClr val="CDA57B"/>
                </a:solidFill>
                <a:latin typeface="Jonathan"/>
              </a:rPr>
              <a:t>First Look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777240" y="7977506"/>
            <a:ext cx="3953258" cy="13036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20"/>
              </a:lnSpc>
            </a:pPr>
            <a:r>
              <a:rPr lang="en-US" sz="3800">
                <a:solidFill>
                  <a:srgbClr val="CDA57B"/>
                </a:solidFill>
                <a:latin typeface="Sacramento"/>
              </a:rPr>
              <a:t>Date :</a:t>
            </a:r>
          </a:p>
          <a:p>
            <a:pPr>
              <a:lnSpc>
                <a:spcPts val="5320"/>
              </a:lnSpc>
            </a:pPr>
            <a:r>
              <a:rPr lang="en-US" sz="3800">
                <a:solidFill>
                  <a:srgbClr val="CDA57B"/>
                </a:solidFill>
                <a:latin typeface="Sacramento"/>
              </a:rPr>
              <a:t>Weeks Pregnant 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DAE4iG8YN20</dc:identifier>
  <dcterms:modified xsi:type="dcterms:W3CDTF">2011-08-01T06:04:30Z</dcterms:modified>
  <cp:revision>1</cp:revision>
  <dc:title>Pregnancy Journal 1</dc:title>
</cp:coreProperties>
</file>