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3"/>
    <p:sldId id="257" r:id="rId14"/>
  </p:sldIdLst>
  <p:sldSz cx="7772400" cy="100584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Lucidity Condensed" charset="1" panose="0000060000000000000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slides/slide1.xml" Type="http://schemas.openxmlformats.org/officeDocument/2006/relationships/slide"/><Relationship Id="rId14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013832" y="1479782"/>
            <a:ext cx="5708278" cy="325905"/>
          </a:xfrm>
          <a:prstGeom prst="rect">
            <a:avLst/>
          </a:prstGeom>
          <a:solidFill>
            <a:srgbClr val="FAE1DD"/>
          </a:solidFill>
        </p:spPr>
      </p:sp>
      <p:grpSp>
        <p:nvGrpSpPr>
          <p:cNvPr name="Group 3" id="3"/>
          <p:cNvGrpSpPr/>
          <p:nvPr/>
        </p:nvGrpSpPr>
        <p:grpSpPr>
          <a:xfrm rot="0">
            <a:off x="777240" y="2231909"/>
            <a:ext cx="6217931" cy="6922757"/>
            <a:chOff x="0" y="0"/>
            <a:chExt cx="8290575" cy="9230343"/>
          </a:xfrm>
        </p:grpSpPr>
        <p:sp>
          <p:nvSpPr>
            <p:cNvPr name="AutoShape 4" id="4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5" id="5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6" id="6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7" id="7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8" id="8"/>
            <p:cNvSpPr/>
            <p:nvPr/>
          </p:nvSpPr>
          <p:spPr>
            <a:xfrm rot="0">
              <a:off x="5" y="1841014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9" id="9"/>
            <p:cNvSpPr/>
            <p:nvPr/>
          </p:nvSpPr>
          <p:spPr>
            <a:xfrm rot="2633">
              <a:off x="4" y="2301146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0" id="10"/>
            <p:cNvSpPr/>
            <p:nvPr/>
          </p:nvSpPr>
          <p:spPr>
            <a:xfrm rot="0">
              <a:off x="15" y="2755414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rot="0">
              <a:off x="5" y="3225071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2" id="12"/>
            <p:cNvSpPr/>
            <p:nvPr/>
          </p:nvSpPr>
          <p:spPr>
            <a:xfrm rot="2633">
              <a:off x="4" y="3685203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3" id="13"/>
            <p:cNvSpPr/>
            <p:nvPr/>
          </p:nvSpPr>
          <p:spPr>
            <a:xfrm rot="0">
              <a:off x="15" y="4139471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4" id="14"/>
            <p:cNvSpPr/>
            <p:nvPr/>
          </p:nvSpPr>
          <p:spPr>
            <a:xfrm rot="0">
              <a:off x="5" y="4609128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5" id="15"/>
            <p:cNvSpPr/>
            <p:nvPr/>
          </p:nvSpPr>
          <p:spPr>
            <a:xfrm rot="2633">
              <a:off x="4" y="5069260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6" id="16"/>
            <p:cNvSpPr/>
            <p:nvPr/>
          </p:nvSpPr>
          <p:spPr>
            <a:xfrm rot="0">
              <a:off x="15" y="5523528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7" id="17"/>
            <p:cNvSpPr/>
            <p:nvPr/>
          </p:nvSpPr>
          <p:spPr>
            <a:xfrm rot="2633">
              <a:off x="4" y="5995261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8" id="18"/>
            <p:cNvSpPr/>
            <p:nvPr/>
          </p:nvSpPr>
          <p:spPr>
            <a:xfrm rot="0">
              <a:off x="15" y="6449529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9" id="19"/>
            <p:cNvSpPr/>
            <p:nvPr/>
          </p:nvSpPr>
          <p:spPr>
            <a:xfrm rot="0">
              <a:off x="5" y="6919186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0" id="20"/>
            <p:cNvSpPr/>
            <p:nvPr/>
          </p:nvSpPr>
          <p:spPr>
            <a:xfrm rot="2633">
              <a:off x="4" y="7379318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1" id="21"/>
            <p:cNvSpPr/>
            <p:nvPr/>
          </p:nvSpPr>
          <p:spPr>
            <a:xfrm rot="0">
              <a:off x="15" y="7833586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2" id="22"/>
            <p:cNvSpPr/>
            <p:nvPr/>
          </p:nvSpPr>
          <p:spPr>
            <a:xfrm rot="0">
              <a:off x="5" y="8303243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3" id="23"/>
            <p:cNvSpPr/>
            <p:nvPr/>
          </p:nvSpPr>
          <p:spPr>
            <a:xfrm rot="2633">
              <a:off x="4" y="8763375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24" id="24"/>
            <p:cNvSpPr/>
            <p:nvPr/>
          </p:nvSpPr>
          <p:spPr>
            <a:xfrm rot="0">
              <a:off x="15" y="9217643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</p:grpSp>
      <p:pic>
        <p:nvPicPr>
          <p:cNvPr name="Picture 25" id="25"/>
          <p:cNvPicPr>
            <a:picLocks noChangeAspect="true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844785" y="2231909"/>
            <a:ext cx="4046371" cy="7155962"/>
          </a:xfrm>
          <a:prstGeom prst="rect">
            <a:avLst/>
          </a:prstGeom>
        </p:spPr>
      </p:pic>
      <p:pic>
        <p:nvPicPr>
          <p:cNvPr name="Picture 26" id="26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false" rot="0">
            <a:off x="70235" y="7818405"/>
            <a:ext cx="1258470" cy="2239995"/>
          </a:xfrm>
          <a:prstGeom prst="rect">
            <a:avLst/>
          </a:prstGeom>
        </p:spPr>
      </p:pic>
      <p:pic>
        <p:nvPicPr>
          <p:cNvPr name="Picture 27" id="2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0"/>
            <a:ext cx="1352623" cy="1805687"/>
          </a:xfrm>
          <a:prstGeom prst="rect">
            <a:avLst/>
          </a:prstGeom>
        </p:spPr>
      </p:pic>
      <p:sp>
        <p:nvSpPr>
          <p:cNvPr name="TextBox 28" id="28"/>
          <p:cNvSpPr txBox="true"/>
          <p:nvPr/>
        </p:nvSpPr>
        <p:spPr>
          <a:xfrm rot="0">
            <a:off x="759011" y="449731"/>
            <a:ext cx="6217920" cy="1030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25"/>
              </a:lnSpc>
              <a:spcBef>
                <a:spcPct val="0"/>
              </a:spcBef>
            </a:pPr>
            <a:r>
              <a:rPr lang="en-US" spc="683" sz="5946">
                <a:solidFill>
                  <a:srgbClr val="000000"/>
                </a:solidFill>
                <a:latin typeface="Lucidity Condensed"/>
              </a:rPr>
              <a:t>Birth Story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258470" y="1481430"/>
            <a:ext cx="5219003" cy="2679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028"/>
              </a:lnSpc>
              <a:spcBef>
                <a:spcPct val="0"/>
              </a:spcBef>
            </a:pPr>
            <a:r>
              <a:rPr lang="en-US" spc="166" sz="1448">
                <a:solidFill>
                  <a:srgbClr val="000000"/>
                </a:solidFill>
                <a:latin typeface="Bebas Neue Bold"/>
              </a:rPr>
              <a:t>FINALLY, IT WAS TIME TO MEET OUR BABY HERE's HOW IT HAPPENED: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75707" y="966618"/>
            <a:ext cx="4746253" cy="373530"/>
          </a:xfrm>
          <a:prstGeom prst="rect">
            <a:avLst/>
          </a:prstGeom>
          <a:solidFill>
            <a:srgbClr val="FAE1DD"/>
          </a:solidFill>
        </p:spPr>
      </p:sp>
      <p:sp>
        <p:nvSpPr>
          <p:cNvPr name="AutoShape 3" id="3"/>
          <p:cNvSpPr/>
          <p:nvPr/>
        </p:nvSpPr>
        <p:spPr>
          <a:xfrm rot="0">
            <a:off x="775707" y="3202800"/>
            <a:ext cx="2820011" cy="373530"/>
          </a:xfrm>
          <a:prstGeom prst="rect">
            <a:avLst/>
          </a:prstGeom>
          <a:solidFill>
            <a:srgbClr val="FAE1DD"/>
          </a:solidFill>
        </p:spPr>
      </p:sp>
      <p:sp>
        <p:nvSpPr>
          <p:cNvPr name="AutoShape 4" id="4"/>
          <p:cNvSpPr/>
          <p:nvPr/>
        </p:nvSpPr>
        <p:spPr>
          <a:xfrm rot="0">
            <a:off x="775707" y="4408154"/>
            <a:ext cx="4420211" cy="373530"/>
          </a:xfrm>
          <a:prstGeom prst="rect">
            <a:avLst/>
          </a:prstGeom>
          <a:solidFill>
            <a:srgbClr val="FAE1DD"/>
          </a:solidFill>
        </p:spPr>
      </p:sp>
      <p:grpSp>
        <p:nvGrpSpPr>
          <p:cNvPr name="Group 5" id="5"/>
          <p:cNvGrpSpPr/>
          <p:nvPr/>
        </p:nvGrpSpPr>
        <p:grpSpPr>
          <a:xfrm rot="0">
            <a:off x="775707" y="6543445"/>
            <a:ext cx="6219464" cy="3056420"/>
            <a:chOff x="0" y="0"/>
            <a:chExt cx="21800631" cy="10713444"/>
          </a:xfrm>
        </p:grpSpPr>
        <p:sp>
          <p:nvSpPr>
            <p:cNvPr name="Freeform 6" id="6"/>
            <p:cNvSpPr/>
            <p:nvPr/>
          </p:nvSpPr>
          <p:spPr>
            <a:xfrm>
              <a:off x="0" y="0"/>
              <a:ext cx="21800631" cy="10713445"/>
            </a:xfrm>
            <a:custGeom>
              <a:avLst/>
              <a:gdLst/>
              <a:ahLst/>
              <a:cxnLst/>
              <a:rect r="r" b="b" t="t" l="l"/>
              <a:pathLst>
                <a:path h="10713445" w="21800631">
                  <a:moveTo>
                    <a:pt x="0" y="0"/>
                  </a:moveTo>
                  <a:lnTo>
                    <a:pt x="0" y="10713445"/>
                  </a:lnTo>
                  <a:lnTo>
                    <a:pt x="21800631" y="10713445"/>
                  </a:lnTo>
                  <a:lnTo>
                    <a:pt x="21800631" y="0"/>
                  </a:lnTo>
                  <a:lnTo>
                    <a:pt x="0" y="0"/>
                  </a:lnTo>
                  <a:close/>
                  <a:moveTo>
                    <a:pt x="21739670" y="10652485"/>
                  </a:moveTo>
                  <a:lnTo>
                    <a:pt x="59690" y="10652485"/>
                  </a:lnTo>
                  <a:lnTo>
                    <a:pt x="59690" y="59690"/>
                  </a:lnTo>
                  <a:lnTo>
                    <a:pt x="21739670" y="59690"/>
                  </a:lnTo>
                  <a:lnTo>
                    <a:pt x="21739670" y="10652485"/>
                  </a:lnTo>
                  <a:close/>
                </a:path>
              </a:pathLst>
            </a:custGeom>
            <a:solidFill>
              <a:srgbClr val="6C378F"/>
            </a:solidFill>
          </p:spPr>
        </p:sp>
      </p:grpSp>
      <p:sp>
        <p:nvSpPr>
          <p:cNvPr name="AutoShape 7" id="7"/>
          <p:cNvSpPr/>
          <p:nvPr/>
        </p:nvSpPr>
        <p:spPr>
          <a:xfrm rot="0">
            <a:off x="2234894" y="9413100"/>
            <a:ext cx="3302611" cy="373530"/>
          </a:xfrm>
          <a:prstGeom prst="rect">
            <a:avLst/>
          </a:prstGeom>
          <a:solidFill>
            <a:srgbClr val="E5728D"/>
          </a:solidFill>
        </p:spPr>
      </p:sp>
      <p:grpSp>
        <p:nvGrpSpPr>
          <p:cNvPr name="Group 8" id="8"/>
          <p:cNvGrpSpPr/>
          <p:nvPr/>
        </p:nvGrpSpPr>
        <p:grpSpPr>
          <a:xfrm rot="0">
            <a:off x="777221" y="5223470"/>
            <a:ext cx="6217931" cy="1038043"/>
            <a:chOff x="0" y="0"/>
            <a:chExt cx="8290575" cy="1384057"/>
          </a:xfrm>
        </p:grpSpPr>
        <p:sp>
          <p:nvSpPr>
            <p:cNvPr name="AutoShape 9" id="9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0" id="10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1" id="11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2" id="12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</p:grpSp>
      <p:grpSp>
        <p:nvGrpSpPr>
          <p:cNvPr name="Group 13" id="13"/>
          <p:cNvGrpSpPr/>
          <p:nvPr/>
        </p:nvGrpSpPr>
        <p:grpSpPr>
          <a:xfrm rot="0">
            <a:off x="777240" y="1781934"/>
            <a:ext cx="6217931" cy="1038043"/>
            <a:chOff x="0" y="0"/>
            <a:chExt cx="8290575" cy="1384057"/>
          </a:xfrm>
        </p:grpSpPr>
        <p:sp>
          <p:nvSpPr>
            <p:cNvPr name="AutoShape 14" id="14"/>
            <p:cNvSpPr/>
            <p:nvPr/>
          </p:nvSpPr>
          <p:spPr>
            <a:xfrm rot="0">
              <a:off x="5" y="0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5" id="15"/>
            <p:cNvSpPr/>
            <p:nvPr/>
          </p:nvSpPr>
          <p:spPr>
            <a:xfrm rot="0">
              <a:off x="5" y="4569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6" id="16"/>
            <p:cNvSpPr/>
            <p:nvPr/>
          </p:nvSpPr>
          <p:spPr>
            <a:xfrm rot="2633">
              <a:off x="4" y="917089"/>
              <a:ext cx="8290562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  <p:sp>
          <p:nvSpPr>
            <p:cNvPr name="AutoShape 17" id="17"/>
            <p:cNvSpPr/>
            <p:nvPr/>
          </p:nvSpPr>
          <p:spPr>
            <a:xfrm rot="0">
              <a:off x="15" y="1371357"/>
              <a:ext cx="8290560" cy="0"/>
            </a:xfrm>
            <a:prstGeom prst="line">
              <a:avLst/>
            </a:prstGeom>
            <a:ln cap="rnd" w="12700">
              <a:solidFill>
                <a:srgbClr val="6C378F"/>
              </a:solidFill>
              <a:prstDash val="solid"/>
              <a:headEnd type="none" len="sm" w="sm"/>
              <a:tailEnd type="none" len="sm" w="sm"/>
            </a:ln>
          </p:spPr>
        </p:sp>
      </p:grpSp>
      <p:sp>
        <p:nvSpPr>
          <p:cNvPr name="AutoShape 18" id="18"/>
          <p:cNvSpPr/>
          <p:nvPr/>
        </p:nvSpPr>
        <p:spPr>
          <a:xfrm rot="0">
            <a:off x="775707" y="4024004"/>
            <a:ext cx="6217920" cy="0"/>
          </a:xfrm>
          <a:prstGeom prst="line">
            <a:avLst/>
          </a:prstGeom>
          <a:ln cap="rnd" w="9525">
            <a:solidFill>
              <a:srgbClr val="6C378F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9" id="19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82357" y="6290529"/>
            <a:ext cx="1952537" cy="1076428"/>
          </a:xfrm>
          <a:prstGeom prst="rect">
            <a:avLst/>
          </a:prstGeom>
        </p:spPr>
      </p:pic>
      <p:pic>
        <p:nvPicPr>
          <p:cNvPr name="Picture 20" id="20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113307" y="4781684"/>
            <a:ext cx="1377164" cy="1508845"/>
          </a:xfrm>
          <a:prstGeom prst="rect">
            <a:avLst/>
          </a:prstGeom>
        </p:spPr>
      </p:pic>
      <p:pic>
        <p:nvPicPr>
          <p:cNvPr name="Picture 21" id="21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310217" y="582045"/>
            <a:ext cx="1180254" cy="1199889"/>
          </a:xfrm>
          <a:prstGeom prst="rect">
            <a:avLst/>
          </a:prstGeom>
        </p:spPr>
      </p:pic>
      <p:sp>
        <p:nvSpPr>
          <p:cNvPr name="TextBox 22" id="22"/>
          <p:cNvSpPr txBox="true"/>
          <p:nvPr/>
        </p:nvSpPr>
        <p:spPr>
          <a:xfrm rot="0">
            <a:off x="816037" y="991457"/>
            <a:ext cx="4608481" cy="304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00"/>
              </a:lnSpc>
            </a:pPr>
            <a:r>
              <a:rPr lang="en-US" spc="56" sz="1875">
                <a:solidFill>
                  <a:srgbClr val="000000"/>
                </a:solidFill>
                <a:latin typeface="Arimo"/>
              </a:rPr>
              <a:t>WHO WAS PRESENT FOR THE BIRTH: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816037" y="3227638"/>
            <a:ext cx="2779681" cy="304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00"/>
              </a:lnSpc>
            </a:pPr>
            <a:r>
              <a:rPr lang="en-US" spc="56" sz="1875">
                <a:solidFill>
                  <a:srgbClr val="000000"/>
                </a:solidFill>
                <a:latin typeface="Arimo"/>
              </a:rPr>
              <a:t>THE DOCTOR'S NAME: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816037" y="4432993"/>
            <a:ext cx="4379881" cy="304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00"/>
              </a:lnSpc>
            </a:pPr>
            <a:r>
              <a:rPr lang="en-US" spc="56" sz="1875">
                <a:solidFill>
                  <a:srgbClr val="000000"/>
                </a:solidFill>
                <a:latin typeface="Arimo"/>
              </a:rPr>
              <a:t>SPECIAL FACTS ABOUT THE BIRTH: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2293159" y="9437938"/>
            <a:ext cx="3186081" cy="3048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100"/>
              </a:lnSpc>
            </a:pPr>
            <a:r>
              <a:rPr lang="en-US" spc="56" sz="1875">
                <a:solidFill>
                  <a:srgbClr val="FEFEFE"/>
                </a:solidFill>
                <a:latin typeface="Arimo"/>
              </a:rPr>
              <a:t>A PICTURE OF THE BIRTH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DAE4iPMUrOc</dc:identifier>
  <dcterms:modified xsi:type="dcterms:W3CDTF">2011-08-01T06:04:30Z</dcterms:modified>
  <cp:revision>1</cp:revision>
  <dc:title>Pregnancy Journal 2</dc:title>
</cp:coreProperties>
</file>