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5"/>
    <p:sldId id="257" r:id="rId16"/>
  </p:sldIdLst>
  <p:sldSz cx="3200400" cy="3657600"/>
  <p:notesSz cx="6858000" cy="9144000"/>
  <p:embeddedFontLst>
    <p:embeddedFont>
      <p:font typeface="Playlist Script" charset="1" panose="00000000000000000000"/>
      <p:regular r:id="rId6"/>
    </p:embeddedFont>
    <p:embeddedFont>
      <p:font typeface="Arimo" charset="1" panose="020B0604020202020204"/>
      <p:regular r:id="rId7"/>
    </p:embeddedFont>
    <p:embeddedFont>
      <p:font typeface="Arimo Bold" charset="1" panose="020B0704020202020204"/>
      <p:regular r:id="rId8"/>
    </p:embeddedFont>
    <p:embeddedFont>
      <p:font typeface="Arimo Italics" charset="1" panose="020B0604020202090204"/>
      <p:regular r:id="rId9"/>
    </p:embeddedFont>
    <p:embeddedFont>
      <p:font typeface="Arimo Bold Italics" charset="1" panose="020B0704020202090204"/>
      <p:regular r:id="rId10"/>
    </p:embeddedFont>
    <p:embeddedFont>
      <p:font typeface="Lato" charset="1" panose="020F0502020204030203"/>
      <p:regular r:id="rId11"/>
    </p:embeddedFont>
    <p:embeddedFont>
      <p:font typeface="Lato Bold" charset="1" panose="020F0502020204030203"/>
      <p:regular r:id="rId12"/>
    </p:embeddedFont>
    <p:embeddedFont>
      <p:font typeface="Lato Italics" charset="1" panose="020F0502020204030203"/>
      <p:regular r:id="rId13"/>
    </p:embeddedFont>
    <p:embeddedFont>
      <p:font typeface="Lato Bold Italics" charset="1" panose="020F0502020204030203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slides/slide1.xml" Type="http://schemas.openxmlformats.org/officeDocument/2006/relationships/slide"/><Relationship Id="rId16" Target="slides/slide2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Relationship Id="rId7" Target="../media/image6.svg" Type="http://schemas.openxmlformats.org/officeDocument/2006/relationships/image"/><Relationship Id="rId8" Target="../media/image7.png" Type="http://schemas.openxmlformats.org/officeDocument/2006/relationships/image"/><Relationship Id="rId9" Target="../media/image8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png" Type="http://schemas.openxmlformats.org/officeDocument/2006/relationships/image"/><Relationship Id="rId3" Target="../media/image10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526587" y="1759830"/>
            <a:ext cx="2233215" cy="47739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650226" y="320040"/>
            <a:ext cx="1756688" cy="968457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840901">
            <a:off x="2394726" y="2472672"/>
            <a:ext cx="448379" cy="362780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-246388">
            <a:off x="668570" y="1785552"/>
            <a:ext cx="2069566" cy="6805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709"/>
              </a:lnSpc>
            </a:pPr>
            <a:r>
              <a:rPr lang="en-US" sz="1935">
                <a:solidFill>
                  <a:srgbClr val="222222"/>
                </a:solidFill>
                <a:latin typeface="Playlist Script"/>
              </a:rPr>
              <a:t>Pairs well with</a:t>
            </a:r>
          </a:p>
          <a:p>
            <a:pPr algn="ctr">
              <a:lnSpc>
                <a:spcPts val="2709"/>
              </a:lnSpc>
            </a:pPr>
            <a:r>
              <a:rPr lang="en-US" sz="1935">
                <a:solidFill>
                  <a:srgbClr val="222222"/>
                </a:solidFill>
                <a:latin typeface="Arimo"/>
              </a:rPr>
              <a:t>becoming Grandparents</a:t>
            </a:r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960120" y="2824959"/>
            <a:ext cx="1280160" cy="118772"/>
          </a:xfrm>
          <a:prstGeom prst="rect">
            <a:avLst/>
          </a:prstGeom>
        </p:spPr>
      </p:pic>
      <p:sp>
        <p:nvSpPr>
          <p:cNvPr name="TextBox 7" id="7"/>
          <p:cNvSpPr txBox="true"/>
          <p:nvPr/>
        </p:nvSpPr>
        <p:spPr>
          <a:xfrm rot="0">
            <a:off x="320040" y="3204845"/>
            <a:ext cx="2560320" cy="1327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79"/>
              </a:lnSpc>
            </a:pPr>
            <a:r>
              <a:rPr lang="en-US" sz="999">
                <a:solidFill>
                  <a:srgbClr val="222222"/>
                </a:solidFill>
                <a:latin typeface="Lato"/>
              </a:rPr>
              <a:t>BABY THOMAS ARRIVING MARCH 2022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alphaModFix amt="46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0" y="174458"/>
            <a:ext cx="3200400" cy="3308684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787550" y="525080"/>
            <a:ext cx="1625299" cy="5709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680"/>
              </a:lnSpc>
            </a:pPr>
            <a:r>
              <a:rPr lang="en-US" sz="3343">
                <a:solidFill>
                  <a:srgbClr val="222222"/>
                </a:solidFill>
                <a:latin typeface="Playlist Script"/>
              </a:rPr>
              <a:t>Pairs well 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551647" y="1762125"/>
            <a:ext cx="2097106" cy="56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93"/>
              </a:lnSpc>
            </a:pPr>
            <a:r>
              <a:rPr lang="en-US" sz="3281">
                <a:solidFill>
                  <a:srgbClr val="222222"/>
                </a:solidFill>
                <a:latin typeface="Arimo"/>
              </a:rPr>
              <a:t>Grandparents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208600" y="1166854"/>
            <a:ext cx="783200" cy="3514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1143">
                <a:solidFill>
                  <a:srgbClr val="222222"/>
                </a:solidFill>
                <a:latin typeface="Lato"/>
              </a:rPr>
              <a:t>WITH</a:t>
            </a:r>
          </a:p>
          <a:p>
            <a:pPr algn="ctr">
              <a:lnSpc>
                <a:spcPts val="834"/>
              </a:lnSpc>
            </a:pPr>
            <a:r>
              <a:rPr lang="en-US" sz="1143">
                <a:solidFill>
                  <a:srgbClr val="222222"/>
                </a:solidFill>
                <a:latin typeface="Lato"/>
              </a:rPr>
              <a:t>BECOMING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157362" y="2510309"/>
            <a:ext cx="885676" cy="3803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79"/>
              </a:lnSpc>
            </a:pPr>
            <a:r>
              <a:rPr lang="en-US" sz="999">
                <a:solidFill>
                  <a:srgbClr val="222222"/>
                </a:solidFill>
                <a:latin typeface="Lato"/>
              </a:rPr>
              <a:t>BABY THOMAS</a:t>
            </a:r>
          </a:p>
          <a:p>
            <a:pPr algn="ctr">
              <a:lnSpc>
                <a:spcPts val="979"/>
              </a:lnSpc>
            </a:pPr>
            <a:r>
              <a:rPr lang="en-US" sz="999">
                <a:solidFill>
                  <a:srgbClr val="222222"/>
                </a:solidFill>
                <a:latin typeface="Lato"/>
              </a:rPr>
              <a:t>ARRIVING</a:t>
            </a:r>
          </a:p>
          <a:p>
            <a:pPr algn="ctr">
              <a:lnSpc>
                <a:spcPts val="979"/>
              </a:lnSpc>
            </a:pPr>
            <a:r>
              <a:rPr lang="en-US" sz="999">
                <a:solidFill>
                  <a:srgbClr val="222222"/>
                </a:solidFill>
                <a:latin typeface="Lato"/>
              </a:rPr>
              <a:t>MARCH 2022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DAE4iyJyKhk</dc:identifier>
  <dcterms:modified xsi:type="dcterms:W3CDTF">2011-08-01T06:04:30Z</dcterms:modified>
  <cp:revision>1</cp:revision>
  <dc:title>Pregnancy Announcement - Beer/Wine Label 1 (3.5inx4in)</dc:title>
</cp:coreProperties>
</file>