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9"/>
    <p:sldId id="257" r:id="rId20"/>
    <p:sldId id="258" r:id="rId21"/>
  </p:sldIdLst>
  <p:sldSz cx="3657600" cy="2743200"/>
  <p:notesSz cx="6858000" cy="9144000"/>
  <p:embeddedFontLst>
    <p:embeddedFont>
      <p:font typeface="Oswald" charset="1" panose="00000500000000000000"/>
      <p:regular r:id="rId6"/>
    </p:embeddedFont>
    <p:embeddedFont>
      <p:font typeface="Oswald Bold" charset="1" panose="00000800000000000000"/>
      <p:regular r:id="rId7"/>
    </p:embeddedFont>
    <p:embeddedFont>
      <p:font typeface="Playlist Script" charset="1" panose="00000000000000000000"/>
      <p:regular r:id="rId8"/>
    </p:embeddedFont>
    <p:embeddedFont>
      <p:font typeface="Arimo" charset="1" panose="020B0604020202020204"/>
      <p:regular r:id="rId9"/>
    </p:embeddedFont>
    <p:embeddedFont>
      <p:font typeface="Arimo Bold" charset="1" panose="020B0704020202020204"/>
      <p:regular r:id="rId10"/>
    </p:embeddedFont>
    <p:embeddedFont>
      <p:font typeface="Arimo Italics" charset="1" panose="020B0604020202090204"/>
      <p:regular r:id="rId11"/>
    </p:embeddedFont>
    <p:embeddedFont>
      <p:font typeface="Arimo Bold Italics" charset="1" panose="020B0704020202090204"/>
      <p:regular r:id="rId12"/>
    </p:embeddedFont>
    <p:embeddedFont>
      <p:font typeface="Roboto" charset="1" panose="02000000000000000000"/>
      <p:regular r:id="rId13"/>
    </p:embeddedFont>
    <p:embeddedFont>
      <p:font typeface="Roboto Bold" charset="1" panose="02000000000000000000"/>
      <p:regular r:id="rId14"/>
    </p:embeddedFont>
    <p:embeddedFont>
      <p:font typeface="Roboto Italics" charset="1" panose="02000000000000000000"/>
      <p:regular r:id="rId15"/>
    </p:embeddedFont>
    <p:embeddedFont>
      <p:font typeface="Roboto Bold Italics" charset="1" panose="02000000000000000000"/>
      <p:regular r:id="rId16"/>
    </p:embeddedFont>
    <p:embeddedFont>
      <p:font typeface="Quicksand" charset="1" panose="00000600000000000000"/>
      <p:regular r:id="rId17"/>
    </p:embeddedFont>
    <p:embeddedFont>
      <p:font typeface="Quicksand Bold" charset="1" panose="000008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slides/slide1.xml" Type="http://schemas.openxmlformats.org/officeDocument/2006/relationships/slide"/><Relationship Id="rId2" Target="presProps.xml" Type="http://schemas.openxmlformats.org/officeDocument/2006/relationships/presProps"/><Relationship Id="rId20" Target="slides/slide2.xml" Type="http://schemas.openxmlformats.org/officeDocument/2006/relationships/slide"/><Relationship Id="rId21" Target="slides/slide3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png" Type="http://schemas.openxmlformats.org/officeDocument/2006/relationships/image"/><Relationship Id="rId6" Target="../media/image13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15.png" Type="http://schemas.openxmlformats.org/officeDocument/2006/relationships/image"/><Relationship Id="rId4" Target="../media/image16.svg" Type="http://schemas.openxmlformats.org/officeDocument/2006/relationships/image"/><Relationship Id="rId5" Target="../media/image17.png" Type="http://schemas.openxmlformats.org/officeDocument/2006/relationships/image"/><Relationship Id="rId6" Target="../media/image1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564073" y="1405736"/>
            <a:ext cx="292757" cy="31265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70852" y="1646570"/>
            <a:ext cx="1382554" cy="3574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73"/>
              </a:lnSpc>
            </a:pPr>
            <a:r>
              <a:rPr lang="en-US" sz="2052">
                <a:solidFill>
                  <a:srgbClr val="000000"/>
                </a:solidFill>
                <a:latin typeface="Playlist Script"/>
              </a:rPr>
              <a:t>We're Expecting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797153" y="1605298"/>
            <a:ext cx="203840" cy="190463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360233" y="1371600"/>
            <a:ext cx="203840" cy="190463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-763367" y="-2123"/>
            <a:ext cx="2477728" cy="544394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070852" y="1178826"/>
            <a:ext cx="1547566" cy="1927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17"/>
              </a:lnSpc>
            </a:pPr>
            <a:r>
              <a:rPr lang="en-US" sz="1083">
                <a:solidFill>
                  <a:srgbClr val="000000"/>
                </a:solidFill>
                <a:latin typeface="Quicksand"/>
              </a:rPr>
              <a:t>BUT YOU CAN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51118" y="668952"/>
            <a:ext cx="1955363" cy="4239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05"/>
              </a:lnSpc>
            </a:pPr>
            <a:r>
              <a:rPr lang="en-US" sz="2432">
                <a:solidFill>
                  <a:srgbClr val="000000"/>
                </a:solidFill>
                <a:latin typeface="Playlist Script"/>
              </a:rPr>
              <a:t>I Can't Drink This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88345" y="2276106"/>
            <a:ext cx="1547566" cy="1927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17"/>
              </a:lnSpc>
            </a:pPr>
            <a:r>
              <a:rPr lang="en-US" sz="1083">
                <a:solidFill>
                  <a:srgbClr val="000000"/>
                </a:solidFill>
                <a:latin typeface="Roboto"/>
              </a:rPr>
              <a:t>DUE MARCH 2022</a:t>
            </a:r>
          </a:p>
        </p:txBody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62129" y="0"/>
            <a:ext cx="2477728" cy="5443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430991" y="0"/>
            <a:ext cx="2795618" cy="27432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19647" y="1691449"/>
            <a:ext cx="232225" cy="195359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44172" y="756160"/>
            <a:ext cx="1769256" cy="615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17"/>
              </a:lnSpc>
            </a:pPr>
            <a:r>
              <a:rPr lang="en-US" sz="2132">
                <a:solidFill>
                  <a:srgbClr val="000000"/>
                </a:solidFill>
                <a:latin typeface="Playlist Script"/>
              </a:rPr>
              <a:t>I can't drink this</a:t>
            </a:r>
          </a:p>
          <a:p>
            <a:pPr algn="ctr">
              <a:lnSpc>
                <a:spcPts val="2985"/>
              </a:lnSpc>
            </a:pPr>
            <a:r>
              <a:rPr lang="en-US" sz="2132">
                <a:solidFill>
                  <a:srgbClr val="000000"/>
                </a:solidFill>
                <a:latin typeface="Playlist Script"/>
              </a:rPr>
              <a:t>but you can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16636" y="1986356"/>
            <a:ext cx="1224328" cy="3723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7"/>
              </a:lnSpc>
            </a:pPr>
            <a:r>
              <a:rPr lang="en-US" sz="1090">
                <a:solidFill>
                  <a:srgbClr val="000000"/>
                </a:solidFill>
                <a:latin typeface="Oswald"/>
              </a:rPr>
              <a:t>BABY ALEX</a:t>
            </a:r>
          </a:p>
          <a:p>
            <a:pPr algn="ctr">
              <a:lnSpc>
                <a:spcPts val="1527"/>
              </a:lnSpc>
            </a:pPr>
            <a:r>
              <a:rPr lang="en-US" sz="1090">
                <a:solidFill>
                  <a:srgbClr val="000000"/>
                </a:solidFill>
                <a:latin typeface="Oswald"/>
              </a:rPr>
              <a:t>ARRIVING IN MARCH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032220" y="1716848"/>
            <a:ext cx="171842" cy="144562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53539" y="1716848"/>
            <a:ext cx="171842" cy="1445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430991" y="0"/>
            <a:ext cx="2795618" cy="27432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719647" y="1691449"/>
            <a:ext cx="232225" cy="195359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944172" y="756160"/>
            <a:ext cx="1769256" cy="6154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17"/>
              </a:lnSpc>
            </a:pPr>
            <a:r>
              <a:rPr lang="en-US" sz="2132">
                <a:solidFill>
                  <a:srgbClr val="000000"/>
                </a:solidFill>
                <a:latin typeface="Playlist Script"/>
              </a:rPr>
              <a:t>I can't drink this</a:t>
            </a:r>
          </a:p>
          <a:p>
            <a:pPr algn="ctr">
              <a:lnSpc>
                <a:spcPts val="2985"/>
              </a:lnSpc>
            </a:pPr>
            <a:r>
              <a:rPr lang="en-US" sz="2132">
                <a:solidFill>
                  <a:srgbClr val="000000"/>
                </a:solidFill>
                <a:latin typeface="Playlist Script"/>
              </a:rPr>
              <a:t>but you can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16636" y="1986356"/>
            <a:ext cx="1224328" cy="3723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27"/>
              </a:lnSpc>
            </a:pPr>
            <a:r>
              <a:rPr lang="en-US" sz="1090">
                <a:solidFill>
                  <a:srgbClr val="000000"/>
                </a:solidFill>
                <a:latin typeface="Oswald"/>
              </a:rPr>
              <a:t>BABY ALEX</a:t>
            </a:r>
          </a:p>
          <a:p>
            <a:pPr algn="ctr">
              <a:lnSpc>
                <a:spcPts val="1527"/>
              </a:lnSpc>
            </a:pPr>
            <a:r>
              <a:rPr lang="en-US" sz="1090">
                <a:solidFill>
                  <a:srgbClr val="000000"/>
                </a:solidFill>
                <a:latin typeface="Oswald"/>
              </a:rPr>
              <a:t>ARRIVING IN MARCH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032220" y="1716848"/>
            <a:ext cx="171842" cy="144562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53539" y="1716848"/>
            <a:ext cx="171842" cy="14456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DAE4i2FOuoo</dc:identifier>
  <dcterms:modified xsi:type="dcterms:W3CDTF">2011-08-01T06:04:30Z</dcterms:modified>
  <cp:revision>1</cp:revision>
  <dc:title>Pregnancy Announcement Beer/Wine Label 2 (4inx3in)</dc:title>
</cp:coreProperties>
</file>