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9"/>
    <p:sldId id="257" r:id="rId20"/>
    <p:sldId id="258" r:id="rId21"/>
  </p:sldIdLst>
  <p:sldSz cx="3200400" cy="3657600"/>
  <p:notesSz cx="6858000" cy="9144000"/>
  <p:embeddedFontLst>
    <p:embeddedFont>
      <p:font typeface="Oswald" charset="1" panose="00000500000000000000"/>
      <p:regular r:id="rId6"/>
    </p:embeddedFont>
    <p:embeddedFont>
      <p:font typeface="Oswald Bold" charset="1" panose="00000800000000000000"/>
      <p:regular r:id="rId7"/>
    </p:embeddedFont>
    <p:embeddedFont>
      <p:font typeface="Playlist Script" charset="1" panose="00000000000000000000"/>
      <p:regular r:id="rId8"/>
    </p:embeddedFont>
    <p:embeddedFont>
      <p:font typeface="Arimo" charset="1" panose="020B0604020202020204"/>
      <p:regular r:id="rId9"/>
    </p:embeddedFont>
    <p:embeddedFont>
      <p:font typeface="Arimo Bold" charset="1" panose="020B0704020202020204"/>
      <p:regular r:id="rId10"/>
    </p:embeddedFont>
    <p:embeddedFont>
      <p:font typeface="Arimo Italics" charset="1" panose="020B0604020202090204"/>
      <p:regular r:id="rId11"/>
    </p:embeddedFont>
    <p:embeddedFont>
      <p:font typeface="Arimo Bold Italics" charset="1" panose="020B0704020202090204"/>
      <p:regular r:id="rId12"/>
    </p:embeddedFont>
    <p:embeddedFont>
      <p:font typeface="Roboto" charset="1" panose="02000000000000000000"/>
      <p:regular r:id="rId13"/>
    </p:embeddedFont>
    <p:embeddedFont>
      <p:font typeface="Roboto Bold" charset="1" panose="02000000000000000000"/>
      <p:regular r:id="rId14"/>
    </p:embeddedFont>
    <p:embeddedFont>
      <p:font typeface="Roboto Italics" charset="1" panose="02000000000000000000"/>
      <p:regular r:id="rId15"/>
    </p:embeddedFont>
    <p:embeddedFont>
      <p:font typeface="Roboto Bold Italics" charset="1" panose="02000000000000000000"/>
      <p:regular r:id="rId16"/>
    </p:embeddedFont>
    <p:embeddedFont>
      <p:font typeface="Quicksand" charset="1" panose="00000600000000000000"/>
      <p:regular r:id="rId17"/>
    </p:embeddedFont>
    <p:embeddedFont>
      <p:font typeface="Quicksand Bold" charset="1" panose="0000080000000000000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slides/slide1.xml" Type="http://schemas.openxmlformats.org/officeDocument/2006/relationships/slide"/><Relationship Id="rId2" Target="presProps.xml" Type="http://schemas.openxmlformats.org/officeDocument/2006/relationships/presProps"/><Relationship Id="rId20" Target="slides/slide2.xml" Type="http://schemas.openxmlformats.org/officeDocument/2006/relationships/slide"/><Relationship Id="rId21" Target="slides/slide3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Relationship Id="rId5" Target="../media/image12.png" Type="http://schemas.openxmlformats.org/officeDocument/2006/relationships/image"/><Relationship Id="rId6" Target="../media/image13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Relationship Id="rId3" Target="../media/image15.png" Type="http://schemas.openxmlformats.org/officeDocument/2006/relationships/image"/><Relationship Id="rId4" Target="../media/image16.svg" Type="http://schemas.openxmlformats.org/officeDocument/2006/relationships/image"/><Relationship Id="rId5" Target="../media/image17.png" Type="http://schemas.openxmlformats.org/officeDocument/2006/relationships/image"/><Relationship Id="rId6" Target="../media/image1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316006" y="2054334"/>
            <a:ext cx="378145" cy="403844"/>
          </a:xfrm>
          <a:prstGeom prst="rect">
            <a:avLst/>
          </a:prstGeom>
        </p:spPr>
      </p:pic>
      <p:sp>
        <p:nvSpPr>
          <p:cNvPr name="TextBox 3" id="3"/>
          <p:cNvSpPr txBox="true"/>
          <p:nvPr/>
        </p:nvSpPr>
        <p:spPr>
          <a:xfrm rot="0">
            <a:off x="620316" y="2491441"/>
            <a:ext cx="1959769" cy="5071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72"/>
              </a:lnSpc>
            </a:pPr>
            <a:r>
              <a:rPr lang="en-US" sz="2909">
                <a:solidFill>
                  <a:srgbClr val="000000"/>
                </a:solidFill>
                <a:latin typeface="Playlist Script"/>
              </a:rPr>
              <a:t>We're Expecting</a:t>
            </a:r>
          </a:p>
        </p:txBody>
      </p:sp>
      <p:pic>
        <p:nvPicPr>
          <p:cNvPr name="Picture 4" id="4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617066" y="2312102"/>
            <a:ext cx="263294" cy="246015"/>
          </a:xfrm>
          <a:prstGeom prst="rect">
            <a:avLst/>
          </a:prstGeom>
        </p:spPr>
      </p:pic>
      <p:pic>
        <p:nvPicPr>
          <p:cNvPr name="Picture 5" id="5"/>
          <p:cNvPicPr>
            <a:picLocks noChangeAspect="true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2052712" y="2010241"/>
            <a:ext cx="263294" cy="246015"/>
          </a:xfrm>
          <a:prstGeom prst="rect">
            <a:avLst/>
          </a:prstGeom>
        </p:spPr>
      </p:pic>
      <p:pic>
        <p:nvPicPr>
          <p:cNvPr name="Picture 6" id="6"/>
          <p:cNvPicPr>
            <a:picLocks noChangeAspect="true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0" y="-205741"/>
            <a:ext cx="3200400" cy="703176"/>
          </a:xfrm>
          <a:prstGeom prst="rect">
            <a:avLst/>
          </a:prstGeom>
        </p:spPr>
      </p:pic>
      <p:sp>
        <p:nvSpPr>
          <p:cNvPr name="TextBox 7" id="7"/>
          <p:cNvSpPr txBox="true"/>
          <p:nvPr/>
        </p:nvSpPr>
        <p:spPr>
          <a:xfrm rot="0">
            <a:off x="553975" y="1694180"/>
            <a:ext cx="1998940" cy="2406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000000"/>
                </a:solidFill>
                <a:latin typeface="Quicksand"/>
              </a:rPr>
              <a:t>BUT YOU CAN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29270" y="421235"/>
            <a:ext cx="1541859" cy="11899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60"/>
              </a:lnSpc>
            </a:pPr>
            <a:r>
              <a:rPr lang="en-US" sz="3400">
                <a:solidFill>
                  <a:srgbClr val="000000"/>
                </a:solidFill>
                <a:latin typeface="Playlist Script"/>
              </a:rPr>
              <a:t>I Can't</a:t>
            </a:r>
          </a:p>
          <a:p>
            <a:pPr algn="ctr">
              <a:lnSpc>
                <a:spcPts val="4760"/>
              </a:lnSpc>
            </a:pPr>
            <a:r>
              <a:rPr lang="en-US" sz="3400">
                <a:solidFill>
                  <a:srgbClr val="000000"/>
                </a:solidFill>
                <a:latin typeface="Playlist Script"/>
              </a:rPr>
              <a:t>Drink This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600730" y="3087370"/>
            <a:ext cx="1998940" cy="2501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60"/>
              </a:lnSpc>
            </a:pPr>
            <a:r>
              <a:rPr lang="en-US" sz="1400">
                <a:solidFill>
                  <a:srgbClr val="000000"/>
                </a:solidFill>
                <a:latin typeface="Roboto"/>
              </a:rPr>
              <a:t>DUE MARCH 2022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62610" y="320040"/>
            <a:ext cx="3075180" cy="301752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80132" y="2180634"/>
            <a:ext cx="255448" cy="214895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627109" y="1148958"/>
            <a:ext cx="1946182" cy="6798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39"/>
              </a:lnSpc>
            </a:pPr>
            <a:r>
              <a:rPr lang="en-US" sz="2345">
                <a:solidFill>
                  <a:srgbClr val="000000"/>
                </a:solidFill>
                <a:latin typeface="Playlist Script"/>
              </a:rPr>
              <a:t>I can't drink this</a:t>
            </a:r>
          </a:p>
          <a:p>
            <a:pPr algn="ctr">
              <a:lnSpc>
                <a:spcPts val="3284"/>
              </a:lnSpc>
            </a:pPr>
            <a:r>
              <a:rPr lang="en-US" sz="2345">
                <a:solidFill>
                  <a:srgbClr val="000000"/>
                </a:solidFill>
                <a:latin typeface="Playlist Script"/>
              </a:rPr>
              <a:t>but you can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26820" y="2506936"/>
            <a:ext cx="1346761" cy="407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200">
                <a:solidFill>
                  <a:srgbClr val="000000"/>
                </a:solidFill>
                <a:latin typeface="Oswald"/>
              </a:rPr>
              <a:t>BABY ALEX</a:t>
            </a:r>
          </a:p>
          <a:p>
            <a:pPr algn="ctr">
              <a:lnSpc>
                <a:spcPts val="1679"/>
              </a:lnSpc>
            </a:pPr>
            <a:r>
              <a:rPr lang="en-US" sz="1200">
                <a:solidFill>
                  <a:srgbClr val="000000"/>
                </a:solidFill>
                <a:latin typeface="Oswald"/>
              </a:rPr>
              <a:t>ARRIVING IN MARCH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823961" y="2208572"/>
            <a:ext cx="189026" cy="159018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187413" y="2208572"/>
            <a:ext cx="189026" cy="15901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62610" y="320040"/>
            <a:ext cx="3075180" cy="3017520"/>
          </a:xfrm>
          <a:prstGeom prst="rect">
            <a:avLst/>
          </a:prstGeom>
        </p:spPr>
      </p:pic>
      <p:pic>
        <p:nvPicPr>
          <p:cNvPr name="Picture 3" id="3"/>
          <p:cNvPicPr>
            <a:picLocks noChangeAspect="true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80132" y="2180634"/>
            <a:ext cx="255448" cy="214895"/>
          </a:xfrm>
          <a:prstGeom prst="rect">
            <a:avLst/>
          </a:prstGeom>
        </p:spPr>
      </p:pic>
      <p:sp>
        <p:nvSpPr>
          <p:cNvPr name="TextBox 4" id="4"/>
          <p:cNvSpPr txBox="true"/>
          <p:nvPr/>
        </p:nvSpPr>
        <p:spPr>
          <a:xfrm rot="0">
            <a:off x="627109" y="1148958"/>
            <a:ext cx="1946182" cy="6798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39"/>
              </a:lnSpc>
            </a:pPr>
            <a:r>
              <a:rPr lang="en-US" sz="2345">
                <a:solidFill>
                  <a:srgbClr val="000000"/>
                </a:solidFill>
                <a:latin typeface="Playlist Script"/>
              </a:rPr>
              <a:t>I can't drink this</a:t>
            </a:r>
          </a:p>
          <a:p>
            <a:pPr algn="ctr">
              <a:lnSpc>
                <a:spcPts val="3284"/>
              </a:lnSpc>
            </a:pPr>
            <a:r>
              <a:rPr lang="en-US" sz="2345">
                <a:solidFill>
                  <a:srgbClr val="000000"/>
                </a:solidFill>
                <a:latin typeface="Playlist Script"/>
              </a:rPr>
              <a:t>but you can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26820" y="2506936"/>
            <a:ext cx="1346761" cy="407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200">
                <a:solidFill>
                  <a:srgbClr val="000000"/>
                </a:solidFill>
                <a:latin typeface="Oswald"/>
              </a:rPr>
              <a:t>BABY ALEX</a:t>
            </a:r>
          </a:p>
          <a:p>
            <a:pPr algn="ctr">
              <a:lnSpc>
                <a:spcPts val="1679"/>
              </a:lnSpc>
            </a:pPr>
            <a:r>
              <a:rPr lang="en-US" sz="1200">
                <a:solidFill>
                  <a:srgbClr val="000000"/>
                </a:solidFill>
                <a:latin typeface="Oswald"/>
              </a:rPr>
              <a:t>ARRIVING IN MARCH</a:t>
            </a:r>
          </a:p>
        </p:txBody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823961" y="2208572"/>
            <a:ext cx="189026" cy="159018"/>
          </a:xfrm>
          <a:prstGeom prst="rect">
            <a:avLst/>
          </a:prstGeom>
        </p:spPr>
      </p:pic>
      <p:pic>
        <p:nvPicPr>
          <p:cNvPr name="Picture 7" id="7"/>
          <p:cNvPicPr>
            <a:picLocks noChangeAspect="true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187413" y="2208572"/>
            <a:ext cx="189026" cy="15901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DAE4iGRgMfw</dc:identifier>
  <dcterms:modified xsi:type="dcterms:W3CDTF">2011-08-01T06:04:30Z</dcterms:modified>
  <cp:revision>1</cp:revision>
  <dc:title>Pregnancy Announcement Beer/Wine Label 2 (3.5inx4in)</dc:title>
</cp:coreProperties>
</file>