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</p:sldIdLst>
  <p:sldSz cx="7772400" cy="10058400"/>
  <p:notesSz cx="6858000" cy="9144000"/>
  <p:embeddedFontLst>
    <p:embeddedFont>
      <p:font typeface="Playlist Script" charset="1" panose="00000000000000000000"/>
      <p:regular r:id="rId6"/>
    </p:embeddedFont>
    <p:embeddedFont>
      <p:font typeface="Libre Baskerville" charset="1" panose="02000000000000000000"/>
      <p:regular r:id="rId7"/>
    </p:embeddedFont>
    <p:embeddedFont>
      <p:font typeface="Libre Baskerville Bold" charset="1" panose="02000000000000000000"/>
      <p:regular r:id="rId8"/>
    </p:embeddedFont>
    <p:embeddedFont>
      <p:font typeface="Libre Baskerville Italics" charset="1" panose="020000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Open Sans Light" charset="1" panose="020B0306030504020204"/>
      <p:regular r:id="rId14"/>
    </p:embeddedFont>
    <p:embeddedFont>
      <p:font typeface="Open Sans Light Bold" charset="1" panose="020B0806030504020204"/>
      <p:regular r:id="rId15"/>
    </p:embeddedFont>
    <p:embeddedFont>
      <p:font typeface="Open Sans Light Italics" charset="1" panose="020B0306030504020204"/>
      <p:regular r:id="rId16"/>
    </p:embeddedFont>
    <p:embeddedFont>
      <p:font typeface="Open Sans Light Bold Italics" charset="1" panose="020B0806030504020204"/>
      <p:regular r:id="rId17"/>
    </p:embeddedFont>
    <p:embeddedFont>
      <p:font typeface="Open Sans" charset="1" panose="020B0606030504020204"/>
      <p:regular r:id="rId18"/>
    </p:embeddedFont>
    <p:embeddedFont>
      <p:font typeface="Open Sans Bold" charset="1" panose="020B0806030504020204"/>
      <p:regular r:id="rId19"/>
    </p:embeddedFont>
    <p:embeddedFont>
      <p:font typeface="Open Sans Italics" charset="1" panose="020B0606030504020204"/>
      <p:regular r:id="rId20"/>
    </p:embeddedFont>
    <p:embeddedFont>
      <p:font typeface="Open Sans Bold Italics" charset="1" panose="020B0806030504020204"/>
      <p:regular r:id="rId21"/>
    </p:embeddedFont>
    <p:embeddedFont>
      <p:font typeface="Blastine" charset="1" panose="020005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84861" y="1390767"/>
            <a:ext cx="2693876" cy="2693876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563591" y="1567358"/>
            <a:ext cx="2136415" cy="2340694"/>
          </a:xfrm>
          <a:prstGeom prst="rect">
            <a:avLst/>
          </a:prstGeom>
        </p:spPr>
      </p:pic>
      <p:grpSp>
        <p:nvGrpSpPr>
          <p:cNvPr name="Group 4" id="4"/>
          <p:cNvGrpSpPr/>
          <p:nvPr/>
        </p:nvGrpSpPr>
        <p:grpSpPr>
          <a:xfrm rot="0">
            <a:off x="777229" y="4086853"/>
            <a:ext cx="3108960" cy="1416917"/>
            <a:chOff x="0" y="0"/>
            <a:chExt cx="21464602" cy="9782548"/>
          </a:xfrm>
        </p:grpSpPr>
        <p:sp>
          <p:nvSpPr>
            <p:cNvPr name="Freeform 5" id="5"/>
            <p:cNvSpPr/>
            <p:nvPr/>
          </p:nvSpPr>
          <p:spPr>
            <a:xfrm>
              <a:off x="-12700" y="-12700"/>
              <a:ext cx="21490001" cy="9807948"/>
            </a:xfrm>
            <a:custGeom>
              <a:avLst/>
              <a:gdLst/>
              <a:ahLst/>
              <a:cxnLst/>
              <a:rect r="r" b="b" t="t" l="l"/>
              <a:pathLst>
                <a:path h="9807948" w="21490001">
                  <a:moveTo>
                    <a:pt x="20627673" y="0"/>
                  </a:moveTo>
                  <a:lnTo>
                    <a:pt x="862330" y="0"/>
                  </a:lnTo>
                  <a:cubicBezTo>
                    <a:pt x="389890" y="0"/>
                    <a:pt x="0" y="389890"/>
                    <a:pt x="0" y="862330"/>
                  </a:cubicBezTo>
                  <a:lnTo>
                    <a:pt x="0" y="8945618"/>
                  </a:lnTo>
                  <a:cubicBezTo>
                    <a:pt x="0" y="9418058"/>
                    <a:pt x="389890" y="9807948"/>
                    <a:pt x="862330" y="9807948"/>
                  </a:cubicBezTo>
                  <a:lnTo>
                    <a:pt x="20627673" y="9807948"/>
                  </a:lnTo>
                  <a:cubicBezTo>
                    <a:pt x="21100112" y="9807948"/>
                    <a:pt x="21490001" y="9418058"/>
                    <a:pt x="21490001" y="8945618"/>
                  </a:cubicBezTo>
                  <a:lnTo>
                    <a:pt x="21490001" y="862330"/>
                  </a:lnTo>
                  <a:cubicBezTo>
                    <a:pt x="21490001" y="389890"/>
                    <a:pt x="21100112" y="0"/>
                    <a:pt x="20627673" y="0"/>
                  </a:cubicBezTo>
                  <a:close/>
                  <a:moveTo>
                    <a:pt x="21299501" y="927100"/>
                  </a:moveTo>
                  <a:lnTo>
                    <a:pt x="21299501" y="8945618"/>
                  </a:lnTo>
                  <a:cubicBezTo>
                    <a:pt x="21299501" y="9312648"/>
                    <a:pt x="20994701" y="9617448"/>
                    <a:pt x="20627671" y="9617448"/>
                  </a:cubicBezTo>
                  <a:lnTo>
                    <a:pt x="862330" y="9617448"/>
                  </a:lnTo>
                  <a:cubicBezTo>
                    <a:pt x="495300" y="9617448"/>
                    <a:pt x="190500" y="9312648"/>
                    <a:pt x="190500" y="8945618"/>
                  </a:cubicBezTo>
                  <a:lnTo>
                    <a:pt x="190500" y="862330"/>
                  </a:lnTo>
                  <a:cubicBezTo>
                    <a:pt x="190500" y="495300"/>
                    <a:pt x="495300" y="190500"/>
                    <a:pt x="862330" y="190500"/>
                  </a:cubicBezTo>
                  <a:lnTo>
                    <a:pt x="20627673" y="190500"/>
                  </a:lnTo>
                  <a:cubicBezTo>
                    <a:pt x="20994701" y="190500"/>
                    <a:pt x="21299501" y="495300"/>
                    <a:pt x="21299501" y="862330"/>
                  </a:cubicBezTo>
                  <a:lnTo>
                    <a:pt x="21299501" y="927100"/>
                  </a:lnTo>
                  <a:close/>
                </a:path>
              </a:pathLst>
            </a:custGeom>
            <a:solidFill>
              <a:srgbClr val="7EAC94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777229" y="8359505"/>
            <a:ext cx="6217931" cy="1038043"/>
            <a:chOff x="0" y="0"/>
            <a:chExt cx="8290575" cy="1384057"/>
          </a:xfrm>
        </p:grpSpPr>
        <p:sp>
          <p:nvSpPr>
            <p:cNvPr name="AutoShape 7" id="7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76A68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8" id="8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76A68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9" id="9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76A685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76A685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TextBox 11" id="11"/>
          <p:cNvSpPr txBox="true"/>
          <p:nvPr/>
        </p:nvSpPr>
        <p:spPr>
          <a:xfrm rot="0">
            <a:off x="777240" y="6112690"/>
            <a:ext cx="1470044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THROWN BY: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777229" y="6460261"/>
            <a:ext cx="4001037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SPECIAL MOMENTS TO REMEMBER: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777229" y="5960290"/>
            <a:ext cx="6217931" cy="2075212"/>
            <a:chOff x="0" y="0"/>
            <a:chExt cx="8290575" cy="2766949"/>
          </a:xfrm>
        </p:grpSpPr>
        <p:sp>
          <p:nvSpPr>
            <p:cNvPr name="AutoShape 14" id="14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5" id="15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6" id="16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7" id="17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8" id="18"/>
            <p:cNvSpPr/>
            <p:nvPr/>
          </p:nvSpPr>
          <p:spPr>
            <a:xfrm rot="0">
              <a:off x="5" y="1839849"/>
              <a:ext cx="8290560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9" id="19"/>
            <p:cNvSpPr/>
            <p:nvPr/>
          </p:nvSpPr>
          <p:spPr>
            <a:xfrm rot="2633">
              <a:off x="4" y="2299981"/>
              <a:ext cx="8290562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0" id="20"/>
            <p:cNvSpPr/>
            <p:nvPr/>
          </p:nvSpPr>
          <p:spPr>
            <a:xfrm rot="0">
              <a:off x="15" y="2754249"/>
              <a:ext cx="8290560" cy="0"/>
            </a:xfrm>
            <a:prstGeom prst="line">
              <a:avLst/>
            </a:prstGeom>
            <a:ln cap="rnd" w="12700">
              <a:solidFill>
                <a:srgbClr val="3A5A40"/>
              </a:solidFill>
              <a:prstDash val="solid"/>
              <a:headEnd type="none" len="sm" w="sm"/>
              <a:tailEnd type="none" len="sm" w="sm"/>
            </a:ln>
          </p:spPr>
        </p:sp>
      </p:grpSp>
      <p:pic>
        <p:nvPicPr>
          <p:cNvPr name="Picture 21" id="2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03910" y="777240"/>
            <a:ext cx="3279792" cy="3307403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1076728" y="1592342"/>
            <a:ext cx="1802456" cy="3795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177"/>
              </a:lnSpc>
            </a:pPr>
            <a:r>
              <a:rPr lang="en-US" sz="2269">
                <a:solidFill>
                  <a:srgbClr val="000000"/>
                </a:solidFill>
                <a:latin typeface="Open Sans"/>
              </a:rPr>
              <a:t>TODAY IS MY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97470" y="2680555"/>
            <a:ext cx="2172639" cy="5133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40"/>
              </a:lnSpc>
            </a:pPr>
            <a:r>
              <a:rPr lang="en-US" sz="3028">
                <a:solidFill>
                  <a:srgbClr val="000000"/>
                </a:solidFill>
                <a:latin typeface="Blastine"/>
              </a:rPr>
              <a:t>Shower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777240" y="5762171"/>
            <a:ext cx="1426824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LOCATIONS: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77240" y="8161386"/>
            <a:ext cx="2000518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FAVORITE GIFTS: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50570" y="4425360"/>
            <a:ext cx="276230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DATE:       /        /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50570" y="4896024"/>
            <a:ext cx="276230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TIME: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522463" y="2107359"/>
            <a:ext cx="1747646" cy="6930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94"/>
              </a:lnSpc>
            </a:pPr>
            <a:r>
              <a:rPr lang="en-US" sz="4067">
                <a:solidFill>
                  <a:srgbClr val="000000"/>
                </a:solidFill>
                <a:latin typeface="Libre Baskerville"/>
              </a:rPr>
              <a:t>BABY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284861" y="748665"/>
            <a:ext cx="276230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_____________    Week Pregnant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329424" y="1007782"/>
            <a:ext cx="2569171" cy="2569171"/>
            <a:chOff x="0" y="0"/>
            <a:chExt cx="1913890" cy="1913890"/>
          </a:xfrm>
        </p:grpSpPr>
        <p:sp>
          <p:nvSpPr>
            <p:cNvPr name="Freeform 3" id="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6C378F"/>
            </a:solidFill>
          </p:spPr>
        </p:sp>
      </p:grpSp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595251" y="1176198"/>
            <a:ext cx="2037517" cy="2232339"/>
          </a:xfrm>
          <a:prstGeom prst="rect">
            <a:avLst/>
          </a:prstGeom>
        </p:spPr>
      </p:pic>
      <p:grpSp>
        <p:nvGrpSpPr>
          <p:cNvPr name="Group 5" id="5"/>
          <p:cNvGrpSpPr/>
          <p:nvPr/>
        </p:nvGrpSpPr>
        <p:grpSpPr>
          <a:xfrm rot="0">
            <a:off x="777229" y="3686803"/>
            <a:ext cx="3108960" cy="1740767"/>
            <a:chOff x="0" y="0"/>
            <a:chExt cx="21464602" cy="12018444"/>
          </a:xfrm>
        </p:grpSpPr>
        <p:sp>
          <p:nvSpPr>
            <p:cNvPr name="Freeform 6" id="6"/>
            <p:cNvSpPr/>
            <p:nvPr/>
          </p:nvSpPr>
          <p:spPr>
            <a:xfrm>
              <a:off x="-12700" y="-12700"/>
              <a:ext cx="21490001" cy="12043844"/>
            </a:xfrm>
            <a:custGeom>
              <a:avLst/>
              <a:gdLst/>
              <a:ahLst/>
              <a:cxnLst/>
              <a:rect r="r" b="b" t="t" l="l"/>
              <a:pathLst>
                <a:path h="12043844" w="21490001">
                  <a:moveTo>
                    <a:pt x="20627673" y="0"/>
                  </a:moveTo>
                  <a:lnTo>
                    <a:pt x="862330" y="0"/>
                  </a:lnTo>
                  <a:cubicBezTo>
                    <a:pt x="389890" y="0"/>
                    <a:pt x="0" y="389890"/>
                    <a:pt x="0" y="862330"/>
                  </a:cubicBezTo>
                  <a:lnTo>
                    <a:pt x="0" y="11181514"/>
                  </a:lnTo>
                  <a:cubicBezTo>
                    <a:pt x="0" y="11653954"/>
                    <a:pt x="389890" y="12043844"/>
                    <a:pt x="862330" y="12043844"/>
                  </a:cubicBezTo>
                  <a:lnTo>
                    <a:pt x="20627673" y="12043844"/>
                  </a:lnTo>
                  <a:cubicBezTo>
                    <a:pt x="21100112" y="12043844"/>
                    <a:pt x="21490001" y="11653954"/>
                    <a:pt x="21490001" y="11181514"/>
                  </a:cubicBezTo>
                  <a:lnTo>
                    <a:pt x="21490001" y="862330"/>
                  </a:lnTo>
                  <a:cubicBezTo>
                    <a:pt x="21490001" y="389890"/>
                    <a:pt x="21100112" y="0"/>
                    <a:pt x="20627673" y="0"/>
                  </a:cubicBezTo>
                  <a:close/>
                  <a:moveTo>
                    <a:pt x="21299501" y="927100"/>
                  </a:moveTo>
                  <a:lnTo>
                    <a:pt x="21299501" y="11181514"/>
                  </a:lnTo>
                  <a:cubicBezTo>
                    <a:pt x="21299501" y="11548544"/>
                    <a:pt x="20994701" y="11853344"/>
                    <a:pt x="20627671" y="11853344"/>
                  </a:cubicBezTo>
                  <a:lnTo>
                    <a:pt x="862330" y="11853344"/>
                  </a:lnTo>
                  <a:cubicBezTo>
                    <a:pt x="495300" y="11853344"/>
                    <a:pt x="190500" y="11548544"/>
                    <a:pt x="190500" y="11181514"/>
                  </a:cubicBezTo>
                  <a:lnTo>
                    <a:pt x="190500" y="862330"/>
                  </a:lnTo>
                  <a:cubicBezTo>
                    <a:pt x="190500" y="495300"/>
                    <a:pt x="495300" y="190500"/>
                    <a:pt x="862330" y="190500"/>
                  </a:cubicBezTo>
                  <a:lnTo>
                    <a:pt x="20627673" y="190500"/>
                  </a:lnTo>
                  <a:cubicBezTo>
                    <a:pt x="20994701" y="190500"/>
                    <a:pt x="21299501" y="495300"/>
                    <a:pt x="21299501" y="862330"/>
                  </a:cubicBezTo>
                  <a:lnTo>
                    <a:pt x="21299501" y="927100"/>
                  </a:lnTo>
                  <a:close/>
                </a:path>
              </a:pathLst>
            </a:custGeom>
            <a:solidFill>
              <a:srgbClr val="6C378F"/>
            </a:solidFill>
          </p:spPr>
        </p:sp>
      </p:grpSp>
      <p:grpSp>
        <p:nvGrpSpPr>
          <p:cNvPr name="Group 7" id="7"/>
          <p:cNvGrpSpPr/>
          <p:nvPr/>
        </p:nvGrpSpPr>
        <p:grpSpPr>
          <a:xfrm rot="0">
            <a:off x="777229" y="8359505"/>
            <a:ext cx="6217931" cy="1038043"/>
            <a:chOff x="0" y="0"/>
            <a:chExt cx="8290575" cy="1384057"/>
          </a:xfrm>
        </p:grpSpPr>
        <p:sp>
          <p:nvSpPr>
            <p:cNvPr name="AutoShape 8" id="8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9" id="9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TextBox 12" id="12"/>
          <p:cNvSpPr txBox="true"/>
          <p:nvPr/>
        </p:nvSpPr>
        <p:spPr>
          <a:xfrm rot="0">
            <a:off x="777240" y="6112690"/>
            <a:ext cx="1470044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THROWN BY: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77229" y="6460261"/>
            <a:ext cx="4001037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SPECIAL MOMENTS TO REMEMBER: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777229" y="5960290"/>
            <a:ext cx="6217931" cy="2075212"/>
            <a:chOff x="0" y="0"/>
            <a:chExt cx="8290575" cy="2766949"/>
          </a:xfrm>
        </p:grpSpPr>
        <p:sp>
          <p:nvSpPr>
            <p:cNvPr name="AutoShape 15" id="15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6" id="16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7" id="17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8" id="18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9" id="19"/>
            <p:cNvSpPr/>
            <p:nvPr/>
          </p:nvSpPr>
          <p:spPr>
            <a:xfrm rot="0">
              <a:off x="5" y="1839849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0" id="20"/>
            <p:cNvSpPr/>
            <p:nvPr/>
          </p:nvSpPr>
          <p:spPr>
            <a:xfrm rot="2633">
              <a:off x="4" y="2299981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1" id="21"/>
            <p:cNvSpPr/>
            <p:nvPr/>
          </p:nvSpPr>
          <p:spPr>
            <a:xfrm rot="0">
              <a:off x="15" y="2754249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</p:grpSp>
      <p:pic>
        <p:nvPicPr>
          <p:cNvPr name="Picture 22" id="22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44795" y="1007782"/>
            <a:ext cx="3718538" cy="2569171"/>
          </a:xfrm>
          <a:prstGeom prst="rect">
            <a:avLst/>
          </a:prstGeom>
        </p:spPr>
      </p:pic>
      <p:sp>
        <p:nvSpPr>
          <p:cNvPr name="TextBox 23" id="23"/>
          <p:cNvSpPr txBox="true"/>
          <p:nvPr/>
        </p:nvSpPr>
        <p:spPr>
          <a:xfrm rot="0">
            <a:off x="1923677" y="1687529"/>
            <a:ext cx="1404368" cy="8256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315"/>
              </a:lnSpc>
            </a:pPr>
            <a:r>
              <a:rPr lang="en-US" sz="2368">
                <a:solidFill>
                  <a:srgbClr val="000000"/>
                </a:solidFill>
                <a:latin typeface="Open Sans"/>
              </a:rPr>
              <a:t>TODAY IS</a:t>
            </a:r>
          </a:p>
          <a:p>
            <a:pPr>
              <a:lnSpc>
                <a:spcPts val="3315"/>
              </a:lnSpc>
            </a:pPr>
            <a:r>
              <a:rPr lang="en-US" sz="2368">
                <a:solidFill>
                  <a:srgbClr val="000000"/>
                </a:solidFill>
                <a:latin typeface="Open Sans"/>
              </a:rPr>
              <a:t>MY BABY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011435" y="2114653"/>
            <a:ext cx="2163034" cy="10756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8790"/>
              </a:lnSpc>
            </a:pPr>
            <a:r>
              <a:rPr lang="en-US" sz="6278">
                <a:solidFill>
                  <a:srgbClr val="000000"/>
                </a:solidFill>
                <a:latin typeface="Playlist Script"/>
              </a:rPr>
              <a:t>Shower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777240" y="5762171"/>
            <a:ext cx="1426824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LOCATIONS: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77240" y="8161386"/>
            <a:ext cx="2000518" cy="1981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</a:pPr>
            <a:r>
              <a:rPr lang="en-US" sz="1200">
                <a:solidFill>
                  <a:srgbClr val="000000"/>
                </a:solidFill>
                <a:latin typeface="Open Sans Light"/>
              </a:rPr>
              <a:t>FAVORITE GIFTS: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950570" y="4187235"/>
            <a:ext cx="276230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DATE:       /        /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950570" y="4657899"/>
            <a:ext cx="276230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TIME: 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329424" y="642620"/>
            <a:ext cx="2569171" cy="2406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Open Sans Light"/>
              </a:rPr>
              <a:t>_____________    Week Pregnant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DAE4iBYHIws</dc:identifier>
  <dcterms:modified xsi:type="dcterms:W3CDTF">2011-08-01T06:04:30Z</dcterms:modified>
  <cp:revision>1</cp:revision>
  <dc:title>Pregnancy Journal 3</dc:title>
</cp:coreProperties>
</file>