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Lato" charset="1" panose="020F0502020204030203"/>
      <p:regular r:id="rId10"/>
    </p:embeddedFont>
    <p:embeddedFont>
      <p:font typeface="Lato Bold" charset="1" panose="020F0502020204030203"/>
      <p:regular r:id="rId11"/>
    </p:embeddedFont>
    <p:embeddedFont>
      <p:font typeface="Lato Italics" charset="1" panose="020F0502020204030203"/>
      <p:regular r:id="rId12"/>
    </p:embeddedFont>
    <p:embeddedFont>
      <p:font typeface="Lato Bold Italics" charset="1" panose="020F0502020204030203"/>
      <p:regular r:id="rId13"/>
    </p:embeddedFont>
    <p:embeddedFont>
      <p:font typeface="Angelina" charset="1" panose="020005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82192" y="-214714"/>
            <a:ext cx="6808016" cy="1276503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4191666" y="7986080"/>
            <a:ext cx="2835127" cy="294650"/>
            <a:chOff x="0" y="0"/>
            <a:chExt cx="6354391" cy="660400"/>
          </a:xfrm>
        </p:grpSpPr>
        <p:sp>
          <p:nvSpPr>
            <p:cNvPr name="Freeform 4" id="4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4191666" y="7671137"/>
            <a:ext cx="2835127" cy="294650"/>
            <a:chOff x="0" y="0"/>
            <a:chExt cx="6354391" cy="660400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4191666" y="7356195"/>
            <a:ext cx="2835127" cy="294650"/>
            <a:chOff x="0" y="0"/>
            <a:chExt cx="6354391" cy="660400"/>
          </a:xfrm>
        </p:grpSpPr>
        <p:sp>
          <p:nvSpPr>
            <p:cNvPr name="Freeform 8" id="8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191666" y="7041253"/>
            <a:ext cx="2835127" cy="294650"/>
            <a:chOff x="0" y="0"/>
            <a:chExt cx="6354391" cy="660400"/>
          </a:xfrm>
        </p:grpSpPr>
        <p:sp>
          <p:nvSpPr>
            <p:cNvPr name="Freeform 10" id="10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191666" y="6726310"/>
            <a:ext cx="2835127" cy="294650"/>
            <a:chOff x="0" y="0"/>
            <a:chExt cx="6354391" cy="660400"/>
          </a:xfrm>
        </p:grpSpPr>
        <p:sp>
          <p:nvSpPr>
            <p:cNvPr name="Freeform 12" id="12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191666" y="6411368"/>
            <a:ext cx="2835127" cy="294650"/>
            <a:chOff x="0" y="0"/>
            <a:chExt cx="6354391" cy="660400"/>
          </a:xfrm>
        </p:grpSpPr>
        <p:sp>
          <p:nvSpPr>
            <p:cNvPr name="Freeform 14" id="14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1455484" y="1547947"/>
            <a:ext cx="1546857" cy="271516"/>
            <a:chOff x="0" y="0"/>
            <a:chExt cx="3762372" cy="660400"/>
          </a:xfrm>
        </p:grpSpPr>
        <p:sp>
          <p:nvSpPr>
            <p:cNvPr name="Freeform 16" id="16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835801" y="6058640"/>
            <a:ext cx="1546857" cy="271516"/>
            <a:chOff x="0" y="0"/>
            <a:chExt cx="3762372" cy="660400"/>
          </a:xfrm>
        </p:grpSpPr>
        <p:sp>
          <p:nvSpPr>
            <p:cNvPr name="Freeform 18" id="18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19" id="19"/>
          <p:cNvGrpSpPr/>
          <p:nvPr/>
        </p:nvGrpSpPr>
        <p:grpSpPr>
          <a:xfrm rot="0">
            <a:off x="4835801" y="1547947"/>
            <a:ext cx="1546857" cy="271516"/>
            <a:chOff x="0" y="0"/>
            <a:chExt cx="3762372" cy="660400"/>
          </a:xfrm>
        </p:grpSpPr>
        <p:sp>
          <p:nvSpPr>
            <p:cNvPr name="Freeform 20" id="20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4266699" y="6482280"/>
            <a:ext cx="132533" cy="132533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4266699" y="6797222"/>
            <a:ext cx="132533" cy="132533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4266699" y="7112165"/>
            <a:ext cx="132533" cy="132533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4266699" y="7427107"/>
            <a:ext cx="132533" cy="132533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4266699" y="7742049"/>
            <a:ext cx="132533" cy="132533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4266699" y="8056992"/>
            <a:ext cx="132533" cy="132533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33" id="33"/>
          <p:cNvGrpSpPr/>
          <p:nvPr/>
        </p:nvGrpSpPr>
        <p:grpSpPr>
          <a:xfrm rot="0">
            <a:off x="745607" y="4919592"/>
            <a:ext cx="2966611" cy="294650"/>
            <a:chOff x="0" y="0"/>
            <a:chExt cx="6649086" cy="660400"/>
          </a:xfrm>
        </p:grpSpPr>
        <p:sp>
          <p:nvSpPr>
            <p:cNvPr name="Freeform 34" id="34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35" id="35"/>
          <p:cNvGrpSpPr/>
          <p:nvPr/>
        </p:nvGrpSpPr>
        <p:grpSpPr>
          <a:xfrm rot="0">
            <a:off x="745607" y="5280213"/>
            <a:ext cx="2966611" cy="294650"/>
            <a:chOff x="0" y="0"/>
            <a:chExt cx="6649086" cy="660400"/>
          </a:xfrm>
        </p:grpSpPr>
        <p:sp>
          <p:nvSpPr>
            <p:cNvPr name="Freeform 36" id="36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0">
            <a:off x="745607" y="5640834"/>
            <a:ext cx="2966611" cy="294650"/>
            <a:chOff x="0" y="0"/>
            <a:chExt cx="6649086" cy="660400"/>
          </a:xfrm>
        </p:grpSpPr>
        <p:sp>
          <p:nvSpPr>
            <p:cNvPr name="Freeform 38" id="38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0">
            <a:off x="745607" y="6001456"/>
            <a:ext cx="2966611" cy="294650"/>
            <a:chOff x="0" y="0"/>
            <a:chExt cx="6649086" cy="660400"/>
          </a:xfrm>
        </p:grpSpPr>
        <p:sp>
          <p:nvSpPr>
            <p:cNvPr name="Freeform 40" id="40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0">
            <a:off x="745607" y="6362077"/>
            <a:ext cx="2966611" cy="294650"/>
            <a:chOff x="0" y="0"/>
            <a:chExt cx="6649086" cy="660400"/>
          </a:xfrm>
        </p:grpSpPr>
        <p:sp>
          <p:nvSpPr>
            <p:cNvPr name="Freeform 42" id="42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0">
            <a:off x="745607" y="6722699"/>
            <a:ext cx="2966611" cy="294650"/>
            <a:chOff x="0" y="0"/>
            <a:chExt cx="6649086" cy="660400"/>
          </a:xfrm>
        </p:grpSpPr>
        <p:sp>
          <p:nvSpPr>
            <p:cNvPr name="Freeform 44" id="44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0">
            <a:off x="4191666" y="3580142"/>
            <a:ext cx="2835127" cy="294650"/>
            <a:chOff x="0" y="0"/>
            <a:chExt cx="6354391" cy="660400"/>
          </a:xfrm>
        </p:grpSpPr>
        <p:sp>
          <p:nvSpPr>
            <p:cNvPr name="Freeform 46" id="46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47" id="47"/>
          <p:cNvGrpSpPr/>
          <p:nvPr/>
        </p:nvGrpSpPr>
        <p:grpSpPr>
          <a:xfrm rot="0">
            <a:off x="4191666" y="3265200"/>
            <a:ext cx="2835127" cy="294650"/>
            <a:chOff x="0" y="0"/>
            <a:chExt cx="6354391" cy="660400"/>
          </a:xfrm>
        </p:grpSpPr>
        <p:sp>
          <p:nvSpPr>
            <p:cNvPr name="Freeform 48" id="48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49" id="49"/>
          <p:cNvGrpSpPr/>
          <p:nvPr/>
        </p:nvGrpSpPr>
        <p:grpSpPr>
          <a:xfrm rot="0">
            <a:off x="4191666" y="2950257"/>
            <a:ext cx="2835127" cy="294650"/>
            <a:chOff x="0" y="0"/>
            <a:chExt cx="6354391" cy="660400"/>
          </a:xfrm>
        </p:grpSpPr>
        <p:sp>
          <p:nvSpPr>
            <p:cNvPr name="Freeform 50" id="50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51" id="51"/>
          <p:cNvGrpSpPr/>
          <p:nvPr/>
        </p:nvGrpSpPr>
        <p:grpSpPr>
          <a:xfrm rot="0">
            <a:off x="4191666" y="2635315"/>
            <a:ext cx="2835127" cy="294650"/>
            <a:chOff x="0" y="0"/>
            <a:chExt cx="6354391" cy="660400"/>
          </a:xfrm>
        </p:grpSpPr>
        <p:sp>
          <p:nvSpPr>
            <p:cNvPr name="Freeform 52" id="52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0">
            <a:off x="4191666" y="2320373"/>
            <a:ext cx="2835127" cy="294650"/>
            <a:chOff x="0" y="0"/>
            <a:chExt cx="6354391" cy="660400"/>
          </a:xfrm>
        </p:grpSpPr>
        <p:sp>
          <p:nvSpPr>
            <p:cNvPr name="Freeform 54" id="54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0">
            <a:off x="4191666" y="2005430"/>
            <a:ext cx="2835127" cy="294650"/>
            <a:chOff x="0" y="0"/>
            <a:chExt cx="6354391" cy="660400"/>
          </a:xfrm>
        </p:grpSpPr>
        <p:sp>
          <p:nvSpPr>
            <p:cNvPr name="Freeform 56" id="56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0">
            <a:off x="4266699" y="2086489"/>
            <a:ext cx="132533" cy="132533"/>
            <a:chOff x="0" y="0"/>
            <a:chExt cx="6350000" cy="6350000"/>
          </a:xfrm>
        </p:grpSpPr>
        <p:sp>
          <p:nvSpPr>
            <p:cNvPr name="Freeform 58" id="5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59" id="59"/>
          <p:cNvGrpSpPr/>
          <p:nvPr/>
        </p:nvGrpSpPr>
        <p:grpSpPr>
          <a:xfrm rot="0">
            <a:off x="4266699" y="2401431"/>
            <a:ext cx="132533" cy="132533"/>
            <a:chOff x="0" y="0"/>
            <a:chExt cx="6350000" cy="6350000"/>
          </a:xfrm>
        </p:grpSpPr>
        <p:sp>
          <p:nvSpPr>
            <p:cNvPr name="Freeform 60" id="6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61" id="61"/>
          <p:cNvGrpSpPr/>
          <p:nvPr/>
        </p:nvGrpSpPr>
        <p:grpSpPr>
          <a:xfrm rot="0">
            <a:off x="4266699" y="2716373"/>
            <a:ext cx="132533" cy="132533"/>
            <a:chOff x="0" y="0"/>
            <a:chExt cx="6350000" cy="6350000"/>
          </a:xfrm>
        </p:grpSpPr>
        <p:sp>
          <p:nvSpPr>
            <p:cNvPr name="Freeform 62" id="6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63" id="63"/>
          <p:cNvGrpSpPr/>
          <p:nvPr/>
        </p:nvGrpSpPr>
        <p:grpSpPr>
          <a:xfrm rot="0">
            <a:off x="4266699" y="3031316"/>
            <a:ext cx="132533" cy="132533"/>
            <a:chOff x="0" y="0"/>
            <a:chExt cx="6350000" cy="6350000"/>
          </a:xfrm>
        </p:grpSpPr>
        <p:sp>
          <p:nvSpPr>
            <p:cNvPr name="Freeform 64" id="6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65" id="65"/>
          <p:cNvGrpSpPr/>
          <p:nvPr/>
        </p:nvGrpSpPr>
        <p:grpSpPr>
          <a:xfrm rot="0">
            <a:off x="4266699" y="3346258"/>
            <a:ext cx="132533" cy="132533"/>
            <a:chOff x="0" y="0"/>
            <a:chExt cx="6350000" cy="6350000"/>
          </a:xfrm>
        </p:grpSpPr>
        <p:sp>
          <p:nvSpPr>
            <p:cNvPr name="Freeform 66" id="6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67" id="67"/>
          <p:cNvGrpSpPr/>
          <p:nvPr/>
        </p:nvGrpSpPr>
        <p:grpSpPr>
          <a:xfrm rot="0">
            <a:off x="4266699" y="3661200"/>
            <a:ext cx="132533" cy="132533"/>
            <a:chOff x="0" y="0"/>
            <a:chExt cx="6350000" cy="6350000"/>
          </a:xfrm>
        </p:grpSpPr>
        <p:sp>
          <p:nvSpPr>
            <p:cNvPr name="Freeform 68" id="6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69" id="69"/>
          <p:cNvGrpSpPr/>
          <p:nvPr/>
        </p:nvGrpSpPr>
        <p:grpSpPr>
          <a:xfrm rot="0">
            <a:off x="4191666" y="5478408"/>
            <a:ext cx="2835127" cy="294650"/>
            <a:chOff x="0" y="0"/>
            <a:chExt cx="6354391" cy="660400"/>
          </a:xfrm>
        </p:grpSpPr>
        <p:sp>
          <p:nvSpPr>
            <p:cNvPr name="Freeform 70" id="70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71" id="71"/>
          <p:cNvGrpSpPr/>
          <p:nvPr/>
        </p:nvGrpSpPr>
        <p:grpSpPr>
          <a:xfrm rot="0">
            <a:off x="4191666" y="5163466"/>
            <a:ext cx="2835127" cy="294650"/>
            <a:chOff x="0" y="0"/>
            <a:chExt cx="6354391" cy="660400"/>
          </a:xfrm>
        </p:grpSpPr>
        <p:sp>
          <p:nvSpPr>
            <p:cNvPr name="Freeform 72" id="72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73" id="73"/>
          <p:cNvGrpSpPr/>
          <p:nvPr/>
        </p:nvGrpSpPr>
        <p:grpSpPr>
          <a:xfrm rot="0">
            <a:off x="4191666" y="4848524"/>
            <a:ext cx="2835127" cy="294650"/>
            <a:chOff x="0" y="0"/>
            <a:chExt cx="6354391" cy="660400"/>
          </a:xfrm>
        </p:grpSpPr>
        <p:sp>
          <p:nvSpPr>
            <p:cNvPr name="Freeform 74" id="74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75" id="75"/>
          <p:cNvGrpSpPr/>
          <p:nvPr/>
        </p:nvGrpSpPr>
        <p:grpSpPr>
          <a:xfrm rot="0">
            <a:off x="4191666" y="4533581"/>
            <a:ext cx="2835127" cy="294650"/>
            <a:chOff x="0" y="0"/>
            <a:chExt cx="6354391" cy="660400"/>
          </a:xfrm>
        </p:grpSpPr>
        <p:sp>
          <p:nvSpPr>
            <p:cNvPr name="Freeform 76" id="76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77" id="77"/>
          <p:cNvGrpSpPr/>
          <p:nvPr/>
        </p:nvGrpSpPr>
        <p:grpSpPr>
          <a:xfrm rot="0">
            <a:off x="4191666" y="4218639"/>
            <a:ext cx="2835127" cy="294650"/>
            <a:chOff x="0" y="0"/>
            <a:chExt cx="6354391" cy="660400"/>
          </a:xfrm>
        </p:grpSpPr>
        <p:sp>
          <p:nvSpPr>
            <p:cNvPr name="Freeform 78" id="78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79" id="79"/>
          <p:cNvGrpSpPr/>
          <p:nvPr/>
        </p:nvGrpSpPr>
        <p:grpSpPr>
          <a:xfrm rot="0">
            <a:off x="4191666" y="3903697"/>
            <a:ext cx="2835127" cy="294650"/>
            <a:chOff x="0" y="0"/>
            <a:chExt cx="6354391" cy="660400"/>
          </a:xfrm>
        </p:grpSpPr>
        <p:sp>
          <p:nvSpPr>
            <p:cNvPr name="Freeform 80" id="80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81" id="81"/>
          <p:cNvGrpSpPr/>
          <p:nvPr/>
        </p:nvGrpSpPr>
        <p:grpSpPr>
          <a:xfrm rot="0">
            <a:off x="4266699" y="3994901"/>
            <a:ext cx="132533" cy="132533"/>
            <a:chOff x="0" y="0"/>
            <a:chExt cx="6350000" cy="6350000"/>
          </a:xfrm>
        </p:grpSpPr>
        <p:sp>
          <p:nvSpPr>
            <p:cNvPr name="Freeform 82" id="8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83" id="83"/>
          <p:cNvGrpSpPr/>
          <p:nvPr/>
        </p:nvGrpSpPr>
        <p:grpSpPr>
          <a:xfrm rot="0">
            <a:off x="4266699" y="4309844"/>
            <a:ext cx="132533" cy="132533"/>
            <a:chOff x="0" y="0"/>
            <a:chExt cx="6350000" cy="6350000"/>
          </a:xfrm>
        </p:grpSpPr>
        <p:sp>
          <p:nvSpPr>
            <p:cNvPr name="Freeform 84" id="8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85" id="85"/>
          <p:cNvGrpSpPr/>
          <p:nvPr/>
        </p:nvGrpSpPr>
        <p:grpSpPr>
          <a:xfrm rot="0">
            <a:off x="4266699" y="4624786"/>
            <a:ext cx="132533" cy="132533"/>
            <a:chOff x="0" y="0"/>
            <a:chExt cx="6350000" cy="6350000"/>
          </a:xfrm>
        </p:grpSpPr>
        <p:sp>
          <p:nvSpPr>
            <p:cNvPr name="Freeform 86" id="8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87" id="87"/>
          <p:cNvGrpSpPr/>
          <p:nvPr/>
        </p:nvGrpSpPr>
        <p:grpSpPr>
          <a:xfrm rot="0">
            <a:off x="4266699" y="4939728"/>
            <a:ext cx="132533" cy="132533"/>
            <a:chOff x="0" y="0"/>
            <a:chExt cx="6350000" cy="6350000"/>
          </a:xfrm>
        </p:grpSpPr>
        <p:sp>
          <p:nvSpPr>
            <p:cNvPr name="Freeform 88" id="8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89" id="89"/>
          <p:cNvGrpSpPr/>
          <p:nvPr/>
        </p:nvGrpSpPr>
        <p:grpSpPr>
          <a:xfrm rot="0">
            <a:off x="4266699" y="5254671"/>
            <a:ext cx="132533" cy="132533"/>
            <a:chOff x="0" y="0"/>
            <a:chExt cx="6350000" cy="6350000"/>
          </a:xfrm>
        </p:grpSpPr>
        <p:sp>
          <p:nvSpPr>
            <p:cNvPr name="Freeform 90" id="9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91" id="91"/>
          <p:cNvGrpSpPr/>
          <p:nvPr/>
        </p:nvGrpSpPr>
        <p:grpSpPr>
          <a:xfrm rot="0">
            <a:off x="4266699" y="5569613"/>
            <a:ext cx="132533" cy="132533"/>
            <a:chOff x="0" y="0"/>
            <a:chExt cx="6350000" cy="6350000"/>
          </a:xfrm>
        </p:grpSpPr>
        <p:sp>
          <p:nvSpPr>
            <p:cNvPr name="Freeform 92" id="9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93" id="93"/>
          <p:cNvGrpSpPr/>
          <p:nvPr/>
        </p:nvGrpSpPr>
        <p:grpSpPr>
          <a:xfrm rot="0">
            <a:off x="745607" y="7081826"/>
            <a:ext cx="2966611" cy="294650"/>
            <a:chOff x="0" y="0"/>
            <a:chExt cx="6649086" cy="660400"/>
          </a:xfrm>
        </p:grpSpPr>
        <p:sp>
          <p:nvSpPr>
            <p:cNvPr name="Freeform 94" id="94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95" id="95"/>
          <p:cNvGrpSpPr/>
          <p:nvPr/>
        </p:nvGrpSpPr>
        <p:grpSpPr>
          <a:xfrm rot="0">
            <a:off x="745607" y="7442447"/>
            <a:ext cx="2966611" cy="294650"/>
            <a:chOff x="0" y="0"/>
            <a:chExt cx="6649086" cy="660400"/>
          </a:xfrm>
        </p:grpSpPr>
        <p:sp>
          <p:nvSpPr>
            <p:cNvPr name="Freeform 96" id="96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97" id="97"/>
          <p:cNvGrpSpPr/>
          <p:nvPr/>
        </p:nvGrpSpPr>
        <p:grpSpPr>
          <a:xfrm rot="0">
            <a:off x="745607" y="7803069"/>
            <a:ext cx="2966611" cy="294650"/>
            <a:chOff x="0" y="0"/>
            <a:chExt cx="6649086" cy="660400"/>
          </a:xfrm>
        </p:grpSpPr>
        <p:sp>
          <p:nvSpPr>
            <p:cNvPr name="Freeform 98" id="98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99" id="99"/>
          <p:cNvGrpSpPr/>
          <p:nvPr/>
        </p:nvGrpSpPr>
        <p:grpSpPr>
          <a:xfrm rot="0">
            <a:off x="745607" y="8163690"/>
            <a:ext cx="2966611" cy="294650"/>
            <a:chOff x="0" y="0"/>
            <a:chExt cx="6649086" cy="660400"/>
          </a:xfrm>
        </p:grpSpPr>
        <p:sp>
          <p:nvSpPr>
            <p:cNvPr name="Freeform 100" id="100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101" id="101"/>
          <p:cNvGrpSpPr/>
          <p:nvPr/>
        </p:nvGrpSpPr>
        <p:grpSpPr>
          <a:xfrm rot="0">
            <a:off x="745607" y="8524312"/>
            <a:ext cx="2966611" cy="294650"/>
            <a:chOff x="0" y="0"/>
            <a:chExt cx="6649086" cy="660400"/>
          </a:xfrm>
        </p:grpSpPr>
        <p:sp>
          <p:nvSpPr>
            <p:cNvPr name="Freeform 102" id="102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103" id="103"/>
          <p:cNvGrpSpPr/>
          <p:nvPr/>
        </p:nvGrpSpPr>
        <p:grpSpPr>
          <a:xfrm rot="0">
            <a:off x="745607" y="8884933"/>
            <a:ext cx="2966611" cy="294650"/>
            <a:chOff x="0" y="0"/>
            <a:chExt cx="6649086" cy="660400"/>
          </a:xfrm>
        </p:grpSpPr>
        <p:sp>
          <p:nvSpPr>
            <p:cNvPr name="Freeform 104" id="104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105" id="105"/>
          <p:cNvGrpSpPr/>
          <p:nvPr/>
        </p:nvGrpSpPr>
        <p:grpSpPr>
          <a:xfrm rot="0">
            <a:off x="745607" y="9245849"/>
            <a:ext cx="2966611" cy="294650"/>
            <a:chOff x="0" y="0"/>
            <a:chExt cx="6649086" cy="660400"/>
          </a:xfrm>
        </p:grpSpPr>
        <p:sp>
          <p:nvSpPr>
            <p:cNvPr name="Freeform 106" id="106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107" id="107"/>
          <p:cNvGrpSpPr/>
          <p:nvPr/>
        </p:nvGrpSpPr>
        <p:grpSpPr>
          <a:xfrm rot="0">
            <a:off x="977779" y="1892449"/>
            <a:ext cx="2502267" cy="294650"/>
            <a:chOff x="0" y="0"/>
            <a:chExt cx="5608349" cy="660400"/>
          </a:xfrm>
        </p:grpSpPr>
        <p:sp>
          <p:nvSpPr>
            <p:cNvPr name="Freeform 108" id="108"/>
            <p:cNvSpPr/>
            <p:nvPr/>
          </p:nvSpPr>
          <p:spPr>
            <a:xfrm>
              <a:off x="0" y="0"/>
              <a:ext cx="5608350" cy="660400"/>
            </a:xfrm>
            <a:custGeom>
              <a:avLst/>
              <a:gdLst/>
              <a:ahLst/>
              <a:cxnLst/>
              <a:rect r="r" b="b" t="t" l="l"/>
              <a:pathLst>
                <a:path h="660400" w="5608350">
                  <a:moveTo>
                    <a:pt x="5483889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483890" y="0"/>
                  </a:lnTo>
                  <a:cubicBezTo>
                    <a:pt x="5552470" y="0"/>
                    <a:pt x="5608350" y="55880"/>
                    <a:pt x="5608350" y="124460"/>
                  </a:cubicBezTo>
                  <a:lnTo>
                    <a:pt x="5608350" y="535940"/>
                  </a:lnTo>
                  <a:cubicBezTo>
                    <a:pt x="5608350" y="604520"/>
                    <a:pt x="5552470" y="660400"/>
                    <a:pt x="5483890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109" id="109"/>
          <p:cNvGrpSpPr/>
          <p:nvPr/>
        </p:nvGrpSpPr>
        <p:grpSpPr>
          <a:xfrm rot="0">
            <a:off x="1455484" y="2263201"/>
            <a:ext cx="1546857" cy="271516"/>
            <a:chOff x="0" y="0"/>
            <a:chExt cx="3762372" cy="660400"/>
          </a:xfrm>
        </p:grpSpPr>
        <p:sp>
          <p:nvSpPr>
            <p:cNvPr name="Freeform 110" id="110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111" id="111"/>
          <p:cNvGrpSpPr/>
          <p:nvPr/>
        </p:nvGrpSpPr>
        <p:grpSpPr>
          <a:xfrm rot="0">
            <a:off x="977779" y="2607703"/>
            <a:ext cx="2502267" cy="294650"/>
            <a:chOff x="0" y="0"/>
            <a:chExt cx="5608349" cy="660400"/>
          </a:xfrm>
        </p:grpSpPr>
        <p:sp>
          <p:nvSpPr>
            <p:cNvPr name="Freeform 112" id="112"/>
            <p:cNvSpPr/>
            <p:nvPr/>
          </p:nvSpPr>
          <p:spPr>
            <a:xfrm>
              <a:off x="0" y="0"/>
              <a:ext cx="5608350" cy="660400"/>
            </a:xfrm>
            <a:custGeom>
              <a:avLst/>
              <a:gdLst/>
              <a:ahLst/>
              <a:cxnLst/>
              <a:rect r="r" b="b" t="t" l="l"/>
              <a:pathLst>
                <a:path h="660400" w="5608350">
                  <a:moveTo>
                    <a:pt x="5483889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483890" y="0"/>
                  </a:lnTo>
                  <a:cubicBezTo>
                    <a:pt x="5552470" y="0"/>
                    <a:pt x="5608350" y="55880"/>
                    <a:pt x="5608350" y="124460"/>
                  </a:cubicBezTo>
                  <a:lnTo>
                    <a:pt x="5608350" y="535940"/>
                  </a:lnTo>
                  <a:cubicBezTo>
                    <a:pt x="5608350" y="604520"/>
                    <a:pt x="5552470" y="660400"/>
                    <a:pt x="5483890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113" id="113"/>
          <p:cNvGrpSpPr/>
          <p:nvPr/>
        </p:nvGrpSpPr>
        <p:grpSpPr>
          <a:xfrm rot="0">
            <a:off x="1455484" y="2989803"/>
            <a:ext cx="1546857" cy="271516"/>
            <a:chOff x="0" y="0"/>
            <a:chExt cx="3762372" cy="660400"/>
          </a:xfrm>
        </p:grpSpPr>
        <p:sp>
          <p:nvSpPr>
            <p:cNvPr name="Freeform 114" id="114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115" id="115"/>
          <p:cNvGrpSpPr/>
          <p:nvPr/>
        </p:nvGrpSpPr>
        <p:grpSpPr>
          <a:xfrm rot="0">
            <a:off x="977779" y="3334305"/>
            <a:ext cx="2502267" cy="294650"/>
            <a:chOff x="0" y="0"/>
            <a:chExt cx="5608349" cy="660400"/>
          </a:xfrm>
        </p:grpSpPr>
        <p:sp>
          <p:nvSpPr>
            <p:cNvPr name="Freeform 116" id="116"/>
            <p:cNvSpPr/>
            <p:nvPr/>
          </p:nvSpPr>
          <p:spPr>
            <a:xfrm>
              <a:off x="0" y="0"/>
              <a:ext cx="5608350" cy="660400"/>
            </a:xfrm>
            <a:custGeom>
              <a:avLst/>
              <a:gdLst/>
              <a:ahLst/>
              <a:cxnLst/>
              <a:rect r="r" b="b" t="t" l="l"/>
              <a:pathLst>
                <a:path h="660400" w="5608350">
                  <a:moveTo>
                    <a:pt x="5483889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483890" y="0"/>
                  </a:lnTo>
                  <a:cubicBezTo>
                    <a:pt x="5552470" y="0"/>
                    <a:pt x="5608350" y="55880"/>
                    <a:pt x="5608350" y="124460"/>
                  </a:cubicBezTo>
                  <a:lnTo>
                    <a:pt x="5608350" y="535940"/>
                  </a:lnTo>
                  <a:cubicBezTo>
                    <a:pt x="5608350" y="604520"/>
                    <a:pt x="5552470" y="660400"/>
                    <a:pt x="5483890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117" id="117"/>
          <p:cNvGrpSpPr/>
          <p:nvPr/>
        </p:nvGrpSpPr>
        <p:grpSpPr>
          <a:xfrm rot="0">
            <a:off x="1455484" y="3819556"/>
            <a:ext cx="1546857" cy="271516"/>
            <a:chOff x="0" y="0"/>
            <a:chExt cx="3762372" cy="660400"/>
          </a:xfrm>
        </p:grpSpPr>
        <p:sp>
          <p:nvSpPr>
            <p:cNvPr name="Freeform 118" id="118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119" id="119"/>
          <p:cNvGrpSpPr/>
          <p:nvPr/>
        </p:nvGrpSpPr>
        <p:grpSpPr>
          <a:xfrm rot="0">
            <a:off x="745607" y="4198349"/>
            <a:ext cx="2966611" cy="294650"/>
            <a:chOff x="0" y="0"/>
            <a:chExt cx="6649086" cy="660400"/>
          </a:xfrm>
        </p:grpSpPr>
        <p:sp>
          <p:nvSpPr>
            <p:cNvPr name="Freeform 120" id="120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121" id="121"/>
          <p:cNvGrpSpPr/>
          <p:nvPr/>
        </p:nvGrpSpPr>
        <p:grpSpPr>
          <a:xfrm rot="0">
            <a:off x="745607" y="4558970"/>
            <a:ext cx="2966611" cy="294650"/>
            <a:chOff x="0" y="0"/>
            <a:chExt cx="6649086" cy="660400"/>
          </a:xfrm>
        </p:grpSpPr>
        <p:sp>
          <p:nvSpPr>
            <p:cNvPr name="Freeform 122" id="122"/>
            <p:cNvSpPr/>
            <p:nvPr/>
          </p:nvSpPr>
          <p:spPr>
            <a:xfrm>
              <a:off x="0" y="0"/>
              <a:ext cx="6649086" cy="660400"/>
            </a:xfrm>
            <a:custGeom>
              <a:avLst/>
              <a:gdLst/>
              <a:ahLst/>
              <a:cxnLst/>
              <a:rect r="r" b="b" t="t" l="l"/>
              <a:pathLst>
                <a:path h="660400" w="6649086">
                  <a:moveTo>
                    <a:pt x="6524627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524627" y="0"/>
                  </a:lnTo>
                  <a:cubicBezTo>
                    <a:pt x="6593207" y="0"/>
                    <a:pt x="6649086" y="55880"/>
                    <a:pt x="6649086" y="124460"/>
                  </a:cubicBezTo>
                  <a:lnTo>
                    <a:pt x="6649086" y="535940"/>
                  </a:lnTo>
                  <a:cubicBezTo>
                    <a:pt x="6649086" y="604520"/>
                    <a:pt x="6593207" y="660400"/>
                    <a:pt x="6524627" y="660400"/>
                  </a:cubicBezTo>
                  <a:close/>
                </a:path>
              </a:pathLst>
            </a:custGeom>
            <a:solidFill>
              <a:srgbClr val="F8EEEF"/>
            </a:solidFill>
          </p:spPr>
        </p:sp>
      </p:grpSp>
      <p:grpSp>
        <p:nvGrpSpPr>
          <p:cNvPr name="Group 123" id="123"/>
          <p:cNvGrpSpPr/>
          <p:nvPr/>
        </p:nvGrpSpPr>
        <p:grpSpPr>
          <a:xfrm rot="0">
            <a:off x="4191666" y="9245849"/>
            <a:ext cx="2835127" cy="294650"/>
            <a:chOff x="0" y="0"/>
            <a:chExt cx="6354391" cy="660400"/>
          </a:xfrm>
        </p:grpSpPr>
        <p:sp>
          <p:nvSpPr>
            <p:cNvPr name="Freeform 124" id="124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125" id="125"/>
          <p:cNvGrpSpPr/>
          <p:nvPr/>
        </p:nvGrpSpPr>
        <p:grpSpPr>
          <a:xfrm rot="0">
            <a:off x="4191666" y="8930907"/>
            <a:ext cx="2835127" cy="294650"/>
            <a:chOff x="0" y="0"/>
            <a:chExt cx="6354391" cy="660400"/>
          </a:xfrm>
        </p:grpSpPr>
        <p:sp>
          <p:nvSpPr>
            <p:cNvPr name="Freeform 126" id="126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127" id="127"/>
          <p:cNvGrpSpPr/>
          <p:nvPr/>
        </p:nvGrpSpPr>
        <p:grpSpPr>
          <a:xfrm rot="0">
            <a:off x="4191666" y="8615964"/>
            <a:ext cx="2835127" cy="294650"/>
            <a:chOff x="0" y="0"/>
            <a:chExt cx="6354391" cy="660400"/>
          </a:xfrm>
        </p:grpSpPr>
        <p:sp>
          <p:nvSpPr>
            <p:cNvPr name="Freeform 128" id="128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129" id="129"/>
          <p:cNvGrpSpPr/>
          <p:nvPr/>
        </p:nvGrpSpPr>
        <p:grpSpPr>
          <a:xfrm rot="0">
            <a:off x="4191666" y="8301022"/>
            <a:ext cx="2835127" cy="294650"/>
            <a:chOff x="0" y="0"/>
            <a:chExt cx="6354391" cy="660400"/>
          </a:xfrm>
        </p:grpSpPr>
        <p:sp>
          <p:nvSpPr>
            <p:cNvPr name="Freeform 130" id="130"/>
            <p:cNvSpPr/>
            <p:nvPr/>
          </p:nvSpPr>
          <p:spPr>
            <a:xfrm>
              <a:off x="0" y="0"/>
              <a:ext cx="6354391" cy="660400"/>
            </a:xfrm>
            <a:custGeom>
              <a:avLst/>
              <a:gdLst/>
              <a:ahLst/>
              <a:cxnLst/>
              <a:rect r="r" b="b" t="t" l="l"/>
              <a:pathLst>
                <a:path h="660400" w="6354391">
                  <a:moveTo>
                    <a:pt x="6229931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229931" y="0"/>
                  </a:lnTo>
                  <a:cubicBezTo>
                    <a:pt x="6298511" y="0"/>
                    <a:pt x="6354391" y="55880"/>
                    <a:pt x="6354391" y="124460"/>
                  </a:cubicBezTo>
                  <a:lnTo>
                    <a:pt x="6354391" y="535940"/>
                  </a:lnTo>
                  <a:cubicBezTo>
                    <a:pt x="6354391" y="604520"/>
                    <a:pt x="6298511" y="660400"/>
                    <a:pt x="6229931" y="660400"/>
                  </a:cubicBezTo>
                  <a:close/>
                </a:path>
              </a:pathLst>
            </a:custGeom>
            <a:solidFill>
              <a:srgbClr val="FAF2E2"/>
            </a:solidFill>
          </p:spPr>
        </p:sp>
      </p:grpSp>
      <p:grpSp>
        <p:nvGrpSpPr>
          <p:cNvPr name="Group 131" id="131"/>
          <p:cNvGrpSpPr/>
          <p:nvPr/>
        </p:nvGrpSpPr>
        <p:grpSpPr>
          <a:xfrm rot="0">
            <a:off x="4266699" y="8371934"/>
            <a:ext cx="132533" cy="132533"/>
            <a:chOff x="0" y="0"/>
            <a:chExt cx="6350000" cy="6350000"/>
          </a:xfrm>
        </p:grpSpPr>
        <p:sp>
          <p:nvSpPr>
            <p:cNvPr name="Freeform 132" id="13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133" id="133"/>
          <p:cNvGrpSpPr/>
          <p:nvPr/>
        </p:nvGrpSpPr>
        <p:grpSpPr>
          <a:xfrm rot="0">
            <a:off x="4266699" y="8686876"/>
            <a:ext cx="132533" cy="132533"/>
            <a:chOff x="0" y="0"/>
            <a:chExt cx="6350000" cy="6350000"/>
          </a:xfrm>
        </p:grpSpPr>
        <p:sp>
          <p:nvSpPr>
            <p:cNvPr name="Freeform 134" id="13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135" id="135"/>
          <p:cNvGrpSpPr/>
          <p:nvPr/>
        </p:nvGrpSpPr>
        <p:grpSpPr>
          <a:xfrm rot="0">
            <a:off x="4266699" y="9001818"/>
            <a:ext cx="132533" cy="132533"/>
            <a:chOff x="0" y="0"/>
            <a:chExt cx="6350000" cy="6350000"/>
          </a:xfrm>
        </p:grpSpPr>
        <p:sp>
          <p:nvSpPr>
            <p:cNvPr name="Freeform 136" id="13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137" id="137"/>
          <p:cNvGrpSpPr/>
          <p:nvPr/>
        </p:nvGrpSpPr>
        <p:grpSpPr>
          <a:xfrm rot="0">
            <a:off x="4266699" y="9316761"/>
            <a:ext cx="132533" cy="132533"/>
            <a:chOff x="0" y="0"/>
            <a:chExt cx="6350000" cy="6350000"/>
          </a:xfrm>
        </p:grpSpPr>
        <p:sp>
          <p:nvSpPr>
            <p:cNvPr name="Freeform 138" id="13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pic>
        <p:nvPicPr>
          <p:cNvPr name="Picture 139" id="13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22179" y="167340"/>
            <a:ext cx="1133305" cy="1219800"/>
          </a:xfrm>
          <a:prstGeom prst="rect">
            <a:avLst/>
          </a:prstGeom>
        </p:spPr>
      </p:pic>
      <p:pic>
        <p:nvPicPr>
          <p:cNvPr name="Picture 140" id="140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797370" y="167340"/>
            <a:ext cx="1817392" cy="1090435"/>
          </a:xfrm>
          <a:prstGeom prst="rect">
            <a:avLst/>
          </a:prstGeom>
        </p:spPr>
      </p:pic>
      <p:sp>
        <p:nvSpPr>
          <p:cNvPr name="TextBox 141" id="141"/>
          <p:cNvSpPr txBox="true"/>
          <p:nvPr/>
        </p:nvSpPr>
        <p:spPr>
          <a:xfrm rot="0">
            <a:off x="1546676" y="1580425"/>
            <a:ext cx="1364473" cy="1875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80"/>
              </a:lnSpc>
            </a:pPr>
            <a:r>
              <a:rPr lang="en-US" spc="56" sz="1128">
                <a:solidFill>
                  <a:srgbClr val="000000"/>
                </a:solidFill>
                <a:latin typeface="Lato"/>
              </a:rPr>
              <a:t>DATE</a:t>
            </a:r>
          </a:p>
        </p:txBody>
      </p:sp>
      <p:sp>
        <p:nvSpPr>
          <p:cNvPr name="TextBox 142" id="142"/>
          <p:cNvSpPr txBox="true"/>
          <p:nvPr/>
        </p:nvSpPr>
        <p:spPr>
          <a:xfrm rot="0">
            <a:off x="4926993" y="6091119"/>
            <a:ext cx="1364473" cy="1875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80"/>
              </a:lnSpc>
            </a:pPr>
            <a:r>
              <a:rPr lang="en-US" spc="56" sz="1128">
                <a:solidFill>
                  <a:srgbClr val="000000"/>
                </a:solidFill>
                <a:latin typeface="Lato"/>
              </a:rPr>
              <a:t>GIFT LOG</a:t>
            </a:r>
          </a:p>
        </p:txBody>
      </p:sp>
      <p:sp>
        <p:nvSpPr>
          <p:cNvPr name="TextBox 143" id="143"/>
          <p:cNvSpPr txBox="true"/>
          <p:nvPr/>
        </p:nvSpPr>
        <p:spPr>
          <a:xfrm rot="0">
            <a:off x="4926993" y="1580425"/>
            <a:ext cx="1364473" cy="1875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80"/>
              </a:lnSpc>
            </a:pPr>
            <a:r>
              <a:rPr lang="en-US" spc="56" sz="1128">
                <a:solidFill>
                  <a:srgbClr val="000000"/>
                </a:solidFill>
                <a:latin typeface="Lato"/>
              </a:rPr>
              <a:t>SHOPPING LIST</a:t>
            </a:r>
          </a:p>
        </p:txBody>
      </p:sp>
      <p:sp>
        <p:nvSpPr>
          <p:cNvPr name="TextBox 144" id="144"/>
          <p:cNvSpPr txBox="true"/>
          <p:nvPr/>
        </p:nvSpPr>
        <p:spPr>
          <a:xfrm rot="0">
            <a:off x="1546676" y="2295680"/>
            <a:ext cx="1364473" cy="1875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80"/>
              </a:lnSpc>
            </a:pPr>
            <a:r>
              <a:rPr lang="en-US" spc="56" sz="1128">
                <a:solidFill>
                  <a:srgbClr val="000000"/>
                </a:solidFill>
                <a:latin typeface="Lato"/>
              </a:rPr>
              <a:t>PLACE</a:t>
            </a:r>
          </a:p>
        </p:txBody>
      </p:sp>
      <p:sp>
        <p:nvSpPr>
          <p:cNvPr name="TextBox 145" id="145"/>
          <p:cNvSpPr txBox="true"/>
          <p:nvPr/>
        </p:nvSpPr>
        <p:spPr>
          <a:xfrm rot="0">
            <a:off x="1546676" y="3022282"/>
            <a:ext cx="1364473" cy="1875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80"/>
              </a:lnSpc>
            </a:pPr>
            <a:r>
              <a:rPr lang="en-US" spc="56" sz="1128">
                <a:solidFill>
                  <a:srgbClr val="000000"/>
                </a:solidFill>
                <a:latin typeface="Lato"/>
              </a:rPr>
              <a:t>THEME</a:t>
            </a:r>
          </a:p>
        </p:txBody>
      </p:sp>
      <p:sp>
        <p:nvSpPr>
          <p:cNvPr name="TextBox 146" id="146"/>
          <p:cNvSpPr txBox="true"/>
          <p:nvPr/>
        </p:nvSpPr>
        <p:spPr>
          <a:xfrm rot="0">
            <a:off x="1546676" y="3852035"/>
            <a:ext cx="1364473" cy="1875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80"/>
              </a:lnSpc>
            </a:pPr>
            <a:r>
              <a:rPr lang="en-US" spc="56" sz="1128">
                <a:solidFill>
                  <a:srgbClr val="000000"/>
                </a:solidFill>
                <a:latin typeface="Lato"/>
              </a:rPr>
              <a:t>GUESTS PRESENT</a:t>
            </a:r>
          </a:p>
        </p:txBody>
      </p:sp>
      <p:sp>
        <p:nvSpPr>
          <p:cNvPr name="TextBox 147" id="147"/>
          <p:cNvSpPr txBox="true"/>
          <p:nvPr/>
        </p:nvSpPr>
        <p:spPr>
          <a:xfrm rot="0">
            <a:off x="1975030" y="62565"/>
            <a:ext cx="3822341" cy="9188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56"/>
              </a:lnSpc>
            </a:pPr>
            <a:r>
              <a:rPr lang="en-US" sz="5397">
                <a:solidFill>
                  <a:srgbClr val="000000"/>
                </a:solidFill>
                <a:latin typeface="Angelina"/>
              </a:rPr>
              <a:t>Baby Shower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77240" y="3459043"/>
            <a:ext cx="3001218" cy="6096078"/>
            <a:chOff x="0" y="0"/>
            <a:chExt cx="7186960" cy="14598165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7186960" cy="14598165"/>
            </a:xfrm>
            <a:custGeom>
              <a:avLst/>
              <a:gdLst/>
              <a:ahLst/>
              <a:cxnLst/>
              <a:rect r="r" b="b" t="t" l="l"/>
              <a:pathLst>
                <a:path h="14598165" w="7186960">
                  <a:moveTo>
                    <a:pt x="0" y="0"/>
                  </a:moveTo>
                  <a:lnTo>
                    <a:pt x="0" y="14598165"/>
                  </a:lnTo>
                  <a:lnTo>
                    <a:pt x="7186960" y="14598165"/>
                  </a:lnTo>
                  <a:lnTo>
                    <a:pt x="7186960" y="0"/>
                  </a:lnTo>
                  <a:lnTo>
                    <a:pt x="0" y="0"/>
                  </a:lnTo>
                  <a:close/>
                  <a:moveTo>
                    <a:pt x="7126000" y="14537204"/>
                  </a:moveTo>
                  <a:lnTo>
                    <a:pt x="59690" y="14537204"/>
                  </a:lnTo>
                  <a:lnTo>
                    <a:pt x="59690" y="59690"/>
                  </a:lnTo>
                  <a:lnTo>
                    <a:pt x="7126000" y="59690"/>
                  </a:lnTo>
                  <a:lnTo>
                    <a:pt x="7126000" y="14537204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4" id="4"/>
          <p:cNvSpPr/>
          <p:nvPr/>
        </p:nvSpPr>
        <p:spPr>
          <a:xfrm rot="0">
            <a:off x="898784" y="3828276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 rot="0">
            <a:off x="898784" y="4220807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 rot="0">
            <a:off x="898784" y="4613338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898784" y="5005868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898784" y="5398399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898784" y="5790930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898784" y="6575991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898784" y="6183460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898784" y="6968522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898784" y="8146114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898784" y="7753583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898784" y="7361053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898784" y="8538645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898784" y="8931175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898784" y="9323706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9" id="19"/>
          <p:cNvGrpSpPr/>
          <p:nvPr/>
        </p:nvGrpSpPr>
        <p:grpSpPr>
          <a:xfrm rot="0">
            <a:off x="1062964" y="2996352"/>
            <a:ext cx="2429770" cy="426492"/>
            <a:chOff x="0" y="0"/>
            <a:chExt cx="3762372" cy="660400"/>
          </a:xfrm>
        </p:grpSpPr>
        <p:sp>
          <p:nvSpPr>
            <p:cNvPr name="Freeform 20" id="20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890536" y="3570902"/>
            <a:ext cx="212744" cy="194561"/>
            <a:chOff x="0" y="0"/>
            <a:chExt cx="1097114" cy="1003348"/>
          </a:xfrm>
        </p:grpSpPr>
        <p:sp>
          <p:nvSpPr>
            <p:cNvPr name="Freeform 22" id="22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890536" y="3961487"/>
            <a:ext cx="212744" cy="194561"/>
            <a:chOff x="0" y="0"/>
            <a:chExt cx="1097114" cy="1003348"/>
          </a:xfrm>
        </p:grpSpPr>
        <p:sp>
          <p:nvSpPr>
            <p:cNvPr name="Freeform 24" id="24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890536" y="4352072"/>
            <a:ext cx="212744" cy="194561"/>
            <a:chOff x="0" y="0"/>
            <a:chExt cx="1097114" cy="1003348"/>
          </a:xfrm>
        </p:grpSpPr>
        <p:sp>
          <p:nvSpPr>
            <p:cNvPr name="Freeform 26" id="26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890536" y="4742657"/>
            <a:ext cx="212744" cy="194561"/>
            <a:chOff x="0" y="0"/>
            <a:chExt cx="1097114" cy="1003348"/>
          </a:xfrm>
        </p:grpSpPr>
        <p:sp>
          <p:nvSpPr>
            <p:cNvPr name="Freeform 28" id="28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890536" y="5133243"/>
            <a:ext cx="212744" cy="194561"/>
            <a:chOff x="0" y="0"/>
            <a:chExt cx="1097114" cy="1003348"/>
          </a:xfrm>
        </p:grpSpPr>
        <p:sp>
          <p:nvSpPr>
            <p:cNvPr name="Freeform 30" id="30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890536" y="5523828"/>
            <a:ext cx="212744" cy="194561"/>
            <a:chOff x="0" y="0"/>
            <a:chExt cx="1097114" cy="1003348"/>
          </a:xfrm>
        </p:grpSpPr>
        <p:sp>
          <p:nvSpPr>
            <p:cNvPr name="Freeform 32" id="32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3" id="33"/>
          <p:cNvGrpSpPr/>
          <p:nvPr/>
        </p:nvGrpSpPr>
        <p:grpSpPr>
          <a:xfrm rot="0">
            <a:off x="890536" y="5914413"/>
            <a:ext cx="212744" cy="194561"/>
            <a:chOff x="0" y="0"/>
            <a:chExt cx="1097114" cy="1003348"/>
          </a:xfrm>
        </p:grpSpPr>
        <p:sp>
          <p:nvSpPr>
            <p:cNvPr name="Freeform 34" id="34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5" id="35"/>
          <p:cNvGrpSpPr/>
          <p:nvPr/>
        </p:nvGrpSpPr>
        <p:grpSpPr>
          <a:xfrm rot="0">
            <a:off x="890536" y="6304998"/>
            <a:ext cx="212744" cy="194561"/>
            <a:chOff x="0" y="0"/>
            <a:chExt cx="1097114" cy="1003348"/>
          </a:xfrm>
        </p:grpSpPr>
        <p:sp>
          <p:nvSpPr>
            <p:cNvPr name="Freeform 36" id="36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7" id="37"/>
          <p:cNvGrpSpPr/>
          <p:nvPr/>
        </p:nvGrpSpPr>
        <p:grpSpPr>
          <a:xfrm rot="0">
            <a:off x="890536" y="6695583"/>
            <a:ext cx="212744" cy="194561"/>
            <a:chOff x="0" y="0"/>
            <a:chExt cx="1097114" cy="1003348"/>
          </a:xfrm>
        </p:grpSpPr>
        <p:sp>
          <p:nvSpPr>
            <p:cNvPr name="Freeform 38" id="38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9" id="39"/>
          <p:cNvGrpSpPr/>
          <p:nvPr/>
        </p:nvGrpSpPr>
        <p:grpSpPr>
          <a:xfrm rot="0">
            <a:off x="890536" y="7086169"/>
            <a:ext cx="212744" cy="194561"/>
            <a:chOff x="0" y="0"/>
            <a:chExt cx="1097114" cy="1003348"/>
          </a:xfrm>
        </p:grpSpPr>
        <p:sp>
          <p:nvSpPr>
            <p:cNvPr name="Freeform 40" id="40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1" id="41"/>
          <p:cNvGrpSpPr/>
          <p:nvPr/>
        </p:nvGrpSpPr>
        <p:grpSpPr>
          <a:xfrm rot="0">
            <a:off x="890536" y="7476754"/>
            <a:ext cx="212744" cy="194561"/>
            <a:chOff x="0" y="0"/>
            <a:chExt cx="1097114" cy="1003348"/>
          </a:xfrm>
        </p:grpSpPr>
        <p:sp>
          <p:nvSpPr>
            <p:cNvPr name="Freeform 42" id="42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3" id="43"/>
          <p:cNvGrpSpPr/>
          <p:nvPr/>
        </p:nvGrpSpPr>
        <p:grpSpPr>
          <a:xfrm rot="0">
            <a:off x="890536" y="7867339"/>
            <a:ext cx="212744" cy="194561"/>
            <a:chOff x="0" y="0"/>
            <a:chExt cx="1097114" cy="1003348"/>
          </a:xfrm>
        </p:grpSpPr>
        <p:sp>
          <p:nvSpPr>
            <p:cNvPr name="Freeform 44" id="44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5" id="45"/>
          <p:cNvGrpSpPr/>
          <p:nvPr/>
        </p:nvGrpSpPr>
        <p:grpSpPr>
          <a:xfrm rot="0">
            <a:off x="890536" y="8257924"/>
            <a:ext cx="212744" cy="194561"/>
            <a:chOff x="0" y="0"/>
            <a:chExt cx="1097114" cy="1003348"/>
          </a:xfrm>
        </p:grpSpPr>
        <p:sp>
          <p:nvSpPr>
            <p:cNvPr name="Freeform 46" id="46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7" id="47"/>
          <p:cNvGrpSpPr/>
          <p:nvPr/>
        </p:nvGrpSpPr>
        <p:grpSpPr>
          <a:xfrm rot="0">
            <a:off x="890536" y="8648509"/>
            <a:ext cx="212744" cy="194561"/>
            <a:chOff x="0" y="0"/>
            <a:chExt cx="1097114" cy="1003348"/>
          </a:xfrm>
        </p:grpSpPr>
        <p:sp>
          <p:nvSpPr>
            <p:cNvPr name="Freeform 48" id="48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9" id="49"/>
          <p:cNvGrpSpPr/>
          <p:nvPr/>
        </p:nvGrpSpPr>
        <p:grpSpPr>
          <a:xfrm rot="0">
            <a:off x="890536" y="9039095"/>
            <a:ext cx="212744" cy="194561"/>
            <a:chOff x="0" y="0"/>
            <a:chExt cx="1097114" cy="1003348"/>
          </a:xfrm>
        </p:grpSpPr>
        <p:sp>
          <p:nvSpPr>
            <p:cNvPr name="Freeform 50" id="50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51" id="51"/>
          <p:cNvGrpSpPr/>
          <p:nvPr/>
        </p:nvGrpSpPr>
        <p:grpSpPr>
          <a:xfrm rot="0">
            <a:off x="3958811" y="1898450"/>
            <a:ext cx="3033104" cy="3625378"/>
            <a:chOff x="0" y="0"/>
            <a:chExt cx="7263319" cy="8681625"/>
          </a:xfrm>
        </p:grpSpPr>
        <p:sp>
          <p:nvSpPr>
            <p:cNvPr name="Freeform 52" id="52"/>
            <p:cNvSpPr/>
            <p:nvPr/>
          </p:nvSpPr>
          <p:spPr>
            <a:xfrm>
              <a:off x="0" y="0"/>
              <a:ext cx="7263319" cy="8681625"/>
            </a:xfrm>
            <a:custGeom>
              <a:avLst/>
              <a:gdLst/>
              <a:ahLst/>
              <a:cxnLst/>
              <a:rect r="r" b="b" t="t" l="l"/>
              <a:pathLst>
                <a:path h="8681625" w="7263319">
                  <a:moveTo>
                    <a:pt x="0" y="0"/>
                  </a:moveTo>
                  <a:lnTo>
                    <a:pt x="0" y="8681625"/>
                  </a:lnTo>
                  <a:lnTo>
                    <a:pt x="7263319" y="8681625"/>
                  </a:lnTo>
                  <a:lnTo>
                    <a:pt x="7263319" y="0"/>
                  </a:lnTo>
                  <a:lnTo>
                    <a:pt x="0" y="0"/>
                  </a:lnTo>
                  <a:close/>
                  <a:moveTo>
                    <a:pt x="7202359" y="8620665"/>
                  </a:moveTo>
                  <a:lnTo>
                    <a:pt x="59690" y="8620665"/>
                  </a:lnTo>
                  <a:lnTo>
                    <a:pt x="59690" y="59690"/>
                  </a:lnTo>
                  <a:lnTo>
                    <a:pt x="7202359" y="59690"/>
                  </a:lnTo>
                  <a:lnTo>
                    <a:pt x="7202359" y="8620665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53" id="53"/>
          <p:cNvGrpSpPr/>
          <p:nvPr/>
        </p:nvGrpSpPr>
        <p:grpSpPr>
          <a:xfrm rot="0">
            <a:off x="4260478" y="1685204"/>
            <a:ext cx="2429770" cy="426492"/>
            <a:chOff x="0" y="0"/>
            <a:chExt cx="3762372" cy="660400"/>
          </a:xfrm>
        </p:grpSpPr>
        <p:sp>
          <p:nvSpPr>
            <p:cNvPr name="Freeform 54" id="54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sp>
        <p:nvSpPr>
          <p:cNvPr name="AutoShape 55" id="55"/>
          <p:cNvSpPr/>
          <p:nvPr/>
        </p:nvSpPr>
        <p:spPr>
          <a:xfrm rot="0">
            <a:off x="4167001" y="2489167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6" id="56"/>
          <p:cNvSpPr/>
          <p:nvPr/>
        </p:nvSpPr>
        <p:spPr>
          <a:xfrm rot="0">
            <a:off x="4167001" y="2881698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7" id="57"/>
          <p:cNvSpPr/>
          <p:nvPr/>
        </p:nvSpPr>
        <p:spPr>
          <a:xfrm rot="0">
            <a:off x="4167001" y="3274228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8" id="58"/>
          <p:cNvSpPr/>
          <p:nvPr/>
        </p:nvSpPr>
        <p:spPr>
          <a:xfrm rot="0">
            <a:off x="4167001" y="3666759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9" id="59"/>
          <p:cNvSpPr/>
          <p:nvPr/>
        </p:nvSpPr>
        <p:spPr>
          <a:xfrm rot="0">
            <a:off x="4167001" y="4059290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0" id="60"/>
          <p:cNvSpPr/>
          <p:nvPr/>
        </p:nvSpPr>
        <p:spPr>
          <a:xfrm rot="0">
            <a:off x="4167001" y="4451821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1" id="61"/>
          <p:cNvSpPr/>
          <p:nvPr/>
        </p:nvSpPr>
        <p:spPr>
          <a:xfrm rot="0">
            <a:off x="4167001" y="4844351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2" id="62"/>
          <p:cNvSpPr/>
          <p:nvPr/>
        </p:nvSpPr>
        <p:spPr>
          <a:xfrm rot="0">
            <a:off x="4167001" y="5236882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3" id="63"/>
          <p:cNvGrpSpPr/>
          <p:nvPr/>
        </p:nvGrpSpPr>
        <p:grpSpPr>
          <a:xfrm rot="0">
            <a:off x="3962056" y="5944957"/>
            <a:ext cx="3033104" cy="3599814"/>
            <a:chOff x="0" y="0"/>
            <a:chExt cx="7263319" cy="8620407"/>
          </a:xfrm>
        </p:grpSpPr>
        <p:sp>
          <p:nvSpPr>
            <p:cNvPr name="Freeform 64" id="64"/>
            <p:cNvSpPr/>
            <p:nvPr/>
          </p:nvSpPr>
          <p:spPr>
            <a:xfrm>
              <a:off x="0" y="0"/>
              <a:ext cx="7263319" cy="8620407"/>
            </a:xfrm>
            <a:custGeom>
              <a:avLst/>
              <a:gdLst/>
              <a:ahLst/>
              <a:cxnLst/>
              <a:rect r="r" b="b" t="t" l="l"/>
              <a:pathLst>
                <a:path h="8620407" w="7263319">
                  <a:moveTo>
                    <a:pt x="0" y="0"/>
                  </a:moveTo>
                  <a:lnTo>
                    <a:pt x="0" y="8620407"/>
                  </a:lnTo>
                  <a:lnTo>
                    <a:pt x="7263319" y="8620407"/>
                  </a:lnTo>
                  <a:lnTo>
                    <a:pt x="7263319" y="0"/>
                  </a:lnTo>
                  <a:lnTo>
                    <a:pt x="0" y="0"/>
                  </a:lnTo>
                  <a:close/>
                  <a:moveTo>
                    <a:pt x="7202359" y="8559447"/>
                  </a:moveTo>
                  <a:lnTo>
                    <a:pt x="59690" y="8559447"/>
                  </a:lnTo>
                  <a:lnTo>
                    <a:pt x="59690" y="59690"/>
                  </a:lnTo>
                  <a:lnTo>
                    <a:pt x="7202359" y="59690"/>
                  </a:lnTo>
                  <a:lnTo>
                    <a:pt x="7202359" y="8559447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65" id="65"/>
          <p:cNvGrpSpPr/>
          <p:nvPr/>
        </p:nvGrpSpPr>
        <p:grpSpPr>
          <a:xfrm rot="0">
            <a:off x="4266968" y="5731711"/>
            <a:ext cx="2429770" cy="426492"/>
            <a:chOff x="0" y="0"/>
            <a:chExt cx="3762372" cy="660400"/>
          </a:xfrm>
        </p:grpSpPr>
        <p:sp>
          <p:nvSpPr>
            <p:cNvPr name="Freeform 66" id="66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sp>
        <p:nvSpPr>
          <p:cNvPr name="AutoShape 67" id="67"/>
          <p:cNvSpPr/>
          <p:nvPr/>
        </p:nvSpPr>
        <p:spPr>
          <a:xfrm rot="0">
            <a:off x="4170246" y="6495354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8" id="68"/>
          <p:cNvSpPr/>
          <p:nvPr/>
        </p:nvSpPr>
        <p:spPr>
          <a:xfrm rot="0">
            <a:off x="4170246" y="6887885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9" id="69"/>
          <p:cNvSpPr/>
          <p:nvPr/>
        </p:nvSpPr>
        <p:spPr>
          <a:xfrm rot="0">
            <a:off x="4170246" y="7280416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0" id="70"/>
          <p:cNvSpPr/>
          <p:nvPr/>
        </p:nvSpPr>
        <p:spPr>
          <a:xfrm rot="0">
            <a:off x="4170246" y="7672946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1" id="71"/>
          <p:cNvSpPr/>
          <p:nvPr/>
        </p:nvSpPr>
        <p:spPr>
          <a:xfrm rot="0">
            <a:off x="4170246" y="8065477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2" id="72"/>
          <p:cNvSpPr/>
          <p:nvPr/>
        </p:nvSpPr>
        <p:spPr>
          <a:xfrm rot="0">
            <a:off x="4170246" y="8458008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3" id="73"/>
          <p:cNvSpPr/>
          <p:nvPr/>
        </p:nvSpPr>
        <p:spPr>
          <a:xfrm rot="0">
            <a:off x="4170246" y="8850539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4" id="74"/>
          <p:cNvSpPr/>
          <p:nvPr/>
        </p:nvSpPr>
        <p:spPr>
          <a:xfrm rot="0">
            <a:off x="4170246" y="9243069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5" id="75"/>
          <p:cNvSpPr/>
          <p:nvPr/>
        </p:nvSpPr>
        <p:spPr>
          <a:xfrm rot="5964">
            <a:off x="777238" y="2011729"/>
            <a:ext cx="274476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6" id="76"/>
          <p:cNvSpPr/>
          <p:nvPr/>
        </p:nvSpPr>
        <p:spPr>
          <a:xfrm rot="5964">
            <a:off x="777238" y="2385578"/>
            <a:ext cx="2744771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7" id="77"/>
          <p:cNvSpPr/>
          <p:nvPr/>
        </p:nvSpPr>
        <p:spPr>
          <a:xfrm rot="0">
            <a:off x="777240" y="2773864"/>
            <a:ext cx="2744758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78" id="78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31008" y="461304"/>
            <a:ext cx="2140032" cy="1179794"/>
          </a:xfrm>
          <a:prstGeom prst="rect">
            <a:avLst/>
          </a:prstGeom>
        </p:spPr>
      </p:pic>
      <p:sp>
        <p:nvSpPr>
          <p:cNvPr name="TextBox 79" id="79"/>
          <p:cNvSpPr txBox="true"/>
          <p:nvPr/>
        </p:nvSpPr>
        <p:spPr>
          <a:xfrm rot="0">
            <a:off x="1206206" y="3039193"/>
            <a:ext cx="2143285" cy="302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82"/>
              </a:lnSpc>
            </a:pPr>
            <a:r>
              <a:rPr lang="en-US" spc="88" sz="1773">
                <a:solidFill>
                  <a:srgbClr val="000000"/>
                </a:solidFill>
                <a:latin typeface="Lato"/>
              </a:rPr>
              <a:t>GUEST NAME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2145511" y="720090"/>
            <a:ext cx="4042980" cy="605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86"/>
              </a:lnSpc>
            </a:pPr>
            <a:r>
              <a:rPr lang="en-US" sz="3633">
                <a:solidFill>
                  <a:srgbClr val="000000"/>
                </a:solidFill>
                <a:latin typeface="Angelina"/>
              </a:rPr>
              <a:t>Baby Shower</a:t>
            </a:r>
          </a:p>
        </p:txBody>
      </p:sp>
      <p:sp>
        <p:nvSpPr>
          <p:cNvPr name="TextBox 81" id="81"/>
          <p:cNvSpPr txBox="true"/>
          <p:nvPr/>
        </p:nvSpPr>
        <p:spPr>
          <a:xfrm rot="0">
            <a:off x="4403720" y="1728045"/>
            <a:ext cx="2143285" cy="302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82"/>
              </a:lnSpc>
            </a:pPr>
            <a:r>
              <a:rPr lang="en-US" spc="88" sz="1773">
                <a:solidFill>
                  <a:srgbClr val="000000"/>
                </a:solidFill>
                <a:latin typeface="Lato"/>
              </a:rPr>
              <a:t>SHOPPING LIST</a:t>
            </a:r>
          </a:p>
        </p:txBody>
      </p:sp>
      <p:sp>
        <p:nvSpPr>
          <p:cNvPr name="TextBox 82" id="82"/>
          <p:cNvSpPr txBox="true"/>
          <p:nvPr/>
        </p:nvSpPr>
        <p:spPr>
          <a:xfrm rot="0">
            <a:off x="4410210" y="5774551"/>
            <a:ext cx="2143285" cy="302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82"/>
              </a:lnSpc>
            </a:pPr>
            <a:r>
              <a:rPr lang="en-US" spc="88" sz="1773">
                <a:solidFill>
                  <a:srgbClr val="000000"/>
                </a:solidFill>
                <a:latin typeface="Lato"/>
              </a:rPr>
              <a:t>GIFT LOG</a:t>
            </a:r>
          </a:p>
        </p:txBody>
      </p:sp>
      <p:sp>
        <p:nvSpPr>
          <p:cNvPr name="TextBox 83" id="83"/>
          <p:cNvSpPr txBox="true"/>
          <p:nvPr/>
        </p:nvSpPr>
        <p:spPr>
          <a:xfrm rot="0">
            <a:off x="777240" y="1656629"/>
            <a:ext cx="823784" cy="2436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75"/>
              </a:lnSpc>
            </a:pPr>
            <a:r>
              <a:rPr lang="en-US" spc="70" sz="1411">
                <a:solidFill>
                  <a:srgbClr val="000000"/>
                </a:solidFill>
                <a:latin typeface="Lato"/>
              </a:rPr>
              <a:t>Date:</a:t>
            </a:r>
          </a:p>
        </p:txBody>
      </p:sp>
      <p:sp>
        <p:nvSpPr>
          <p:cNvPr name="TextBox 84" id="84"/>
          <p:cNvSpPr txBox="true"/>
          <p:nvPr/>
        </p:nvSpPr>
        <p:spPr>
          <a:xfrm rot="0">
            <a:off x="777240" y="2086743"/>
            <a:ext cx="823784" cy="2436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75"/>
              </a:lnSpc>
            </a:pPr>
            <a:r>
              <a:rPr lang="en-US" spc="70" sz="1411">
                <a:solidFill>
                  <a:srgbClr val="000000"/>
                </a:solidFill>
                <a:latin typeface="Lato"/>
              </a:rPr>
              <a:t>Place:</a:t>
            </a:r>
          </a:p>
        </p:txBody>
      </p:sp>
      <p:sp>
        <p:nvSpPr>
          <p:cNvPr name="TextBox 85" id="85"/>
          <p:cNvSpPr txBox="true"/>
          <p:nvPr/>
        </p:nvSpPr>
        <p:spPr>
          <a:xfrm rot="0">
            <a:off x="777240" y="2460592"/>
            <a:ext cx="823784" cy="2346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75"/>
              </a:lnSpc>
            </a:pPr>
            <a:r>
              <a:rPr lang="en-US" spc="70" sz="1411">
                <a:solidFill>
                  <a:srgbClr val="000000"/>
                </a:solidFill>
                <a:latin typeface="Lato"/>
              </a:rPr>
              <a:t>Theme: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777240" y="3459043"/>
            <a:ext cx="3001218" cy="6096078"/>
            <a:chOff x="0" y="0"/>
            <a:chExt cx="7186960" cy="14598165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7186960" cy="14598165"/>
            </a:xfrm>
            <a:custGeom>
              <a:avLst/>
              <a:gdLst/>
              <a:ahLst/>
              <a:cxnLst/>
              <a:rect r="r" b="b" t="t" l="l"/>
              <a:pathLst>
                <a:path h="14598165" w="7186960">
                  <a:moveTo>
                    <a:pt x="0" y="0"/>
                  </a:moveTo>
                  <a:lnTo>
                    <a:pt x="0" y="14598165"/>
                  </a:lnTo>
                  <a:lnTo>
                    <a:pt x="7186960" y="14598165"/>
                  </a:lnTo>
                  <a:lnTo>
                    <a:pt x="7186960" y="0"/>
                  </a:lnTo>
                  <a:lnTo>
                    <a:pt x="0" y="0"/>
                  </a:lnTo>
                  <a:close/>
                  <a:moveTo>
                    <a:pt x="7126000" y="14537204"/>
                  </a:moveTo>
                  <a:lnTo>
                    <a:pt x="59690" y="14537204"/>
                  </a:lnTo>
                  <a:lnTo>
                    <a:pt x="59690" y="59690"/>
                  </a:lnTo>
                  <a:lnTo>
                    <a:pt x="7126000" y="59690"/>
                  </a:lnTo>
                  <a:lnTo>
                    <a:pt x="7126000" y="14537204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4" id="4"/>
          <p:cNvSpPr/>
          <p:nvPr/>
        </p:nvSpPr>
        <p:spPr>
          <a:xfrm rot="0">
            <a:off x="898784" y="3828276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 rot="0">
            <a:off x="898784" y="4220807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 rot="0">
            <a:off x="898784" y="4613338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898784" y="5005868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898784" y="5398399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898784" y="5790930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898784" y="6575991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898784" y="6183460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898784" y="6968522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898784" y="8146114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898784" y="7753583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898784" y="7361053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898784" y="8538645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898784" y="8931175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898784" y="9323706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9" id="19"/>
          <p:cNvGrpSpPr/>
          <p:nvPr/>
        </p:nvGrpSpPr>
        <p:grpSpPr>
          <a:xfrm rot="0">
            <a:off x="1062964" y="2996352"/>
            <a:ext cx="2429770" cy="426492"/>
            <a:chOff x="0" y="0"/>
            <a:chExt cx="3762372" cy="660400"/>
          </a:xfrm>
        </p:grpSpPr>
        <p:sp>
          <p:nvSpPr>
            <p:cNvPr name="Freeform 20" id="20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890536" y="3570902"/>
            <a:ext cx="212744" cy="194561"/>
            <a:chOff x="0" y="0"/>
            <a:chExt cx="1097114" cy="1003348"/>
          </a:xfrm>
        </p:grpSpPr>
        <p:sp>
          <p:nvSpPr>
            <p:cNvPr name="Freeform 22" id="22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890536" y="3961487"/>
            <a:ext cx="212744" cy="194561"/>
            <a:chOff x="0" y="0"/>
            <a:chExt cx="1097114" cy="1003348"/>
          </a:xfrm>
        </p:grpSpPr>
        <p:sp>
          <p:nvSpPr>
            <p:cNvPr name="Freeform 24" id="24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890536" y="4352072"/>
            <a:ext cx="212744" cy="194561"/>
            <a:chOff x="0" y="0"/>
            <a:chExt cx="1097114" cy="1003348"/>
          </a:xfrm>
        </p:grpSpPr>
        <p:sp>
          <p:nvSpPr>
            <p:cNvPr name="Freeform 26" id="26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890536" y="4742657"/>
            <a:ext cx="212744" cy="194561"/>
            <a:chOff x="0" y="0"/>
            <a:chExt cx="1097114" cy="1003348"/>
          </a:xfrm>
        </p:grpSpPr>
        <p:sp>
          <p:nvSpPr>
            <p:cNvPr name="Freeform 28" id="28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890536" y="5133243"/>
            <a:ext cx="212744" cy="194561"/>
            <a:chOff x="0" y="0"/>
            <a:chExt cx="1097114" cy="1003348"/>
          </a:xfrm>
        </p:grpSpPr>
        <p:sp>
          <p:nvSpPr>
            <p:cNvPr name="Freeform 30" id="30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890536" y="5523828"/>
            <a:ext cx="212744" cy="194561"/>
            <a:chOff x="0" y="0"/>
            <a:chExt cx="1097114" cy="1003348"/>
          </a:xfrm>
        </p:grpSpPr>
        <p:sp>
          <p:nvSpPr>
            <p:cNvPr name="Freeform 32" id="32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3" id="33"/>
          <p:cNvGrpSpPr/>
          <p:nvPr/>
        </p:nvGrpSpPr>
        <p:grpSpPr>
          <a:xfrm rot="0">
            <a:off x="890536" y="5914413"/>
            <a:ext cx="212744" cy="194561"/>
            <a:chOff x="0" y="0"/>
            <a:chExt cx="1097114" cy="1003348"/>
          </a:xfrm>
        </p:grpSpPr>
        <p:sp>
          <p:nvSpPr>
            <p:cNvPr name="Freeform 34" id="34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5" id="35"/>
          <p:cNvGrpSpPr/>
          <p:nvPr/>
        </p:nvGrpSpPr>
        <p:grpSpPr>
          <a:xfrm rot="0">
            <a:off x="890536" y="6304998"/>
            <a:ext cx="212744" cy="194561"/>
            <a:chOff x="0" y="0"/>
            <a:chExt cx="1097114" cy="1003348"/>
          </a:xfrm>
        </p:grpSpPr>
        <p:sp>
          <p:nvSpPr>
            <p:cNvPr name="Freeform 36" id="36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7" id="37"/>
          <p:cNvGrpSpPr/>
          <p:nvPr/>
        </p:nvGrpSpPr>
        <p:grpSpPr>
          <a:xfrm rot="0">
            <a:off x="890536" y="6695583"/>
            <a:ext cx="212744" cy="194561"/>
            <a:chOff x="0" y="0"/>
            <a:chExt cx="1097114" cy="1003348"/>
          </a:xfrm>
        </p:grpSpPr>
        <p:sp>
          <p:nvSpPr>
            <p:cNvPr name="Freeform 38" id="38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9" id="39"/>
          <p:cNvGrpSpPr/>
          <p:nvPr/>
        </p:nvGrpSpPr>
        <p:grpSpPr>
          <a:xfrm rot="0">
            <a:off x="890536" y="7086169"/>
            <a:ext cx="212744" cy="194561"/>
            <a:chOff x="0" y="0"/>
            <a:chExt cx="1097114" cy="1003348"/>
          </a:xfrm>
        </p:grpSpPr>
        <p:sp>
          <p:nvSpPr>
            <p:cNvPr name="Freeform 40" id="40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1" id="41"/>
          <p:cNvGrpSpPr/>
          <p:nvPr/>
        </p:nvGrpSpPr>
        <p:grpSpPr>
          <a:xfrm rot="0">
            <a:off x="890536" y="7476754"/>
            <a:ext cx="212744" cy="194561"/>
            <a:chOff x="0" y="0"/>
            <a:chExt cx="1097114" cy="1003348"/>
          </a:xfrm>
        </p:grpSpPr>
        <p:sp>
          <p:nvSpPr>
            <p:cNvPr name="Freeform 42" id="42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3" id="43"/>
          <p:cNvGrpSpPr/>
          <p:nvPr/>
        </p:nvGrpSpPr>
        <p:grpSpPr>
          <a:xfrm rot="0">
            <a:off x="890536" y="7867339"/>
            <a:ext cx="212744" cy="194561"/>
            <a:chOff x="0" y="0"/>
            <a:chExt cx="1097114" cy="1003348"/>
          </a:xfrm>
        </p:grpSpPr>
        <p:sp>
          <p:nvSpPr>
            <p:cNvPr name="Freeform 44" id="44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5" id="45"/>
          <p:cNvGrpSpPr/>
          <p:nvPr/>
        </p:nvGrpSpPr>
        <p:grpSpPr>
          <a:xfrm rot="0">
            <a:off x="890536" y="8257924"/>
            <a:ext cx="212744" cy="194561"/>
            <a:chOff x="0" y="0"/>
            <a:chExt cx="1097114" cy="1003348"/>
          </a:xfrm>
        </p:grpSpPr>
        <p:sp>
          <p:nvSpPr>
            <p:cNvPr name="Freeform 46" id="46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7" id="47"/>
          <p:cNvGrpSpPr/>
          <p:nvPr/>
        </p:nvGrpSpPr>
        <p:grpSpPr>
          <a:xfrm rot="0">
            <a:off x="890536" y="8648509"/>
            <a:ext cx="212744" cy="194561"/>
            <a:chOff x="0" y="0"/>
            <a:chExt cx="1097114" cy="1003348"/>
          </a:xfrm>
        </p:grpSpPr>
        <p:sp>
          <p:nvSpPr>
            <p:cNvPr name="Freeform 48" id="48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9" id="49"/>
          <p:cNvGrpSpPr/>
          <p:nvPr/>
        </p:nvGrpSpPr>
        <p:grpSpPr>
          <a:xfrm rot="0">
            <a:off x="890536" y="9039095"/>
            <a:ext cx="212744" cy="194561"/>
            <a:chOff x="0" y="0"/>
            <a:chExt cx="1097114" cy="1003348"/>
          </a:xfrm>
        </p:grpSpPr>
        <p:sp>
          <p:nvSpPr>
            <p:cNvPr name="Freeform 50" id="50"/>
            <p:cNvSpPr/>
            <p:nvPr/>
          </p:nvSpPr>
          <p:spPr>
            <a:xfrm>
              <a:off x="0" y="0"/>
              <a:ext cx="1097114" cy="1003348"/>
            </a:xfrm>
            <a:custGeom>
              <a:avLst/>
              <a:gdLst/>
              <a:ahLst/>
              <a:cxnLst/>
              <a:rect r="r" b="b" t="t" l="l"/>
              <a:pathLst>
                <a:path h="1003348" w="1097114">
                  <a:moveTo>
                    <a:pt x="0" y="0"/>
                  </a:moveTo>
                  <a:lnTo>
                    <a:pt x="0" y="1003348"/>
                  </a:lnTo>
                  <a:lnTo>
                    <a:pt x="1097114" y="1003348"/>
                  </a:lnTo>
                  <a:lnTo>
                    <a:pt x="1097114" y="0"/>
                  </a:lnTo>
                  <a:lnTo>
                    <a:pt x="0" y="0"/>
                  </a:lnTo>
                  <a:close/>
                  <a:moveTo>
                    <a:pt x="1036154" y="942388"/>
                  </a:moveTo>
                  <a:lnTo>
                    <a:pt x="59690" y="942388"/>
                  </a:lnTo>
                  <a:lnTo>
                    <a:pt x="59690" y="59690"/>
                  </a:lnTo>
                  <a:lnTo>
                    <a:pt x="1036154" y="59690"/>
                  </a:lnTo>
                  <a:lnTo>
                    <a:pt x="1036154" y="942388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51" id="51"/>
          <p:cNvGrpSpPr/>
          <p:nvPr/>
        </p:nvGrpSpPr>
        <p:grpSpPr>
          <a:xfrm rot="0">
            <a:off x="3958811" y="1898450"/>
            <a:ext cx="3033104" cy="3625378"/>
            <a:chOff x="0" y="0"/>
            <a:chExt cx="7263319" cy="8681625"/>
          </a:xfrm>
        </p:grpSpPr>
        <p:sp>
          <p:nvSpPr>
            <p:cNvPr name="Freeform 52" id="52"/>
            <p:cNvSpPr/>
            <p:nvPr/>
          </p:nvSpPr>
          <p:spPr>
            <a:xfrm>
              <a:off x="0" y="0"/>
              <a:ext cx="7263319" cy="8681625"/>
            </a:xfrm>
            <a:custGeom>
              <a:avLst/>
              <a:gdLst/>
              <a:ahLst/>
              <a:cxnLst/>
              <a:rect r="r" b="b" t="t" l="l"/>
              <a:pathLst>
                <a:path h="8681625" w="7263319">
                  <a:moveTo>
                    <a:pt x="0" y="0"/>
                  </a:moveTo>
                  <a:lnTo>
                    <a:pt x="0" y="8681625"/>
                  </a:lnTo>
                  <a:lnTo>
                    <a:pt x="7263319" y="8681625"/>
                  </a:lnTo>
                  <a:lnTo>
                    <a:pt x="7263319" y="0"/>
                  </a:lnTo>
                  <a:lnTo>
                    <a:pt x="0" y="0"/>
                  </a:lnTo>
                  <a:close/>
                  <a:moveTo>
                    <a:pt x="7202359" y="8620665"/>
                  </a:moveTo>
                  <a:lnTo>
                    <a:pt x="59690" y="8620665"/>
                  </a:lnTo>
                  <a:lnTo>
                    <a:pt x="59690" y="59690"/>
                  </a:lnTo>
                  <a:lnTo>
                    <a:pt x="7202359" y="59690"/>
                  </a:lnTo>
                  <a:lnTo>
                    <a:pt x="7202359" y="8620665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53" id="53"/>
          <p:cNvGrpSpPr/>
          <p:nvPr/>
        </p:nvGrpSpPr>
        <p:grpSpPr>
          <a:xfrm rot="0">
            <a:off x="4260478" y="1685204"/>
            <a:ext cx="2429770" cy="426492"/>
            <a:chOff x="0" y="0"/>
            <a:chExt cx="3762372" cy="660400"/>
          </a:xfrm>
        </p:grpSpPr>
        <p:sp>
          <p:nvSpPr>
            <p:cNvPr name="Freeform 54" id="54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sp>
        <p:nvSpPr>
          <p:cNvPr name="AutoShape 55" id="55"/>
          <p:cNvSpPr/>
          <p:nvPr/>
        </p:nvSpPr>
        <p:spPr>
          <a:xfrm rot="0">
            <a:off x="4167001" y="2489167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6" id="56"/>
          <p:cNvSpPr/>
          <p:nvPr/>
        </p:nvSpPr>
        <p:spPr>
          <a:xfrm rot="0">
            <a:off x="4167001" y="2881698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7" id="57"/>
          <p:cNvSpPr/>
          <p:nvPr/>
        </p:nvSpPr>
        <p:spPr>
          <a:xfrm rot="0">
            <a:off x="4167001" y="3274228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8" id="58"/>
          <p:cNvSpPr/>
          <p:nvPr/>
        </p:nvSpPr>
        <p:spPr>
          <a:xfrm rot="0">
            <a:off x="4167001" y="3666759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9" id="59"/>
          <p:cNvSpPr/>
          <p:nvPr/>
        </p:nvSpPr>
        <p:spPr>
          <a:xfrm rot="0">
            <a:off x="4167001" y="4059290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0" id="60"/>
          <p:cNvSpPr/>
          <p:nvPr/>
        </p:nvSpPr>
        <p:spPr>
          <a:xfrm rot="0">
            <a:off x="4167001" y="4451821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1" id="61"/>
          <p:cNvSpPr/>
          <p:nvPr/>
        </p:nvSpPr>
        <p:spPr>
          <a:xfrm rot="0">
            <a:off x="4167001" y="4844351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2" id="62"/>
          <p:cNvSpPr/>
          <p:nvPr/>
        </p:nvSpPr>
        <p:spPr>
          <a:xfrm rot="0">
            <a:off x="4167001" y="5236882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63" id="63"/>
          <p:cNvGrpSpPr/>
          <p:nvPr/>
        </p:nvGrpSpPr>
        <p:grpSpPr>
          <a:xfrm rot="0">
            <a:off x="3962056" y="5944957"/>
            <a:ext cx="3033104" cy="3599814"/>
            <a:chOff x="0" y="0"/>
            <a:chExt cx="7263319" cy="8620407"/>
          </a:xfrm>
        </p:grpSpPr>
        <p:sp>
          <p:nvSpPr>
            <p:cNvPr name="Freeform 64" id="64"/>
            <p:cNvSpPr/>
            <p:nvPr/>
          </p:nvSpPr>
          <p:spPr>
            <a:xfrm>
              <a:off x="0" y="0"/>
              <a:ext cx="7263319" cy="8620407"/>
            </a:xfrm>
            <a:custGeom>
              <a:avLst/>
              <a:gdLst/>
              <a:ahLst/>
              <a:cxnLst/>
              <a:rect r="r" b="b" t="t" l="l"/>
              <a:pathLst>
                <a:path h="8620407" w="7263319">
                  <a:moveTo>
                    <a:pt x="0" y="0"/>
                  </a:moveTo>
                  <a:lnTo>
                    <a:pt x="0" y="8620407"/>
                  </a:lnTo>
                  <a:lnTo>
                    <a:pt x="7263319" y="8620407"/>
                  </a:lnTo>
                  <a:lnTo>
                    <a:pt x="7263319" y="0"/>
                  </a:lnTo>
                  <a:lnTo>
                    <a:pt x="0" y="0"/>
                  </a:lnTo>
                  <a:close/>
                  <a:moveTo>
                    <a:pt x="7202359" y="8559447"/>
                  </a:moveTo>
                  <a:lnTo>
                    <a:pt x="59690" y="8559447"/>
                  </a:lnTo>
                  <a:lnTo>
                    <a:pt x="59690" y="59690"/>
                  </a:lnTo>
                  <a:lnTo>
                    <a:pt x="7202359" y="59690"/>
                  </a:lnTo>
                  <a:lnTo>
                    <a:pt x="7202359" y="8559447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65" id="65"/>
          <p:cNvGrpSpPr/>
          <p:nvPr/>
        </p:nvGrpSpPr>
        <p:grpSpPr>
          <a:xfrm rot="0">
            <a:off x="4266968" y="5731711"/>
            <a:ext cx="2429770" cy="426492"/>
            <a:chOff x="0" y="0"/>
            <a:chExt cx="3762372" cy="660400"/>
          </a:xfrm>
        </p:grpSpPr>
        <p:sp>
          <p:nvSpPr>
            <p:cNvPr name="Freeform 66" id="66"/>
            <p:cNvSpPr/>
            <p:nvPr/>
          </p:nvSpPr>
          <p:spPr>
            <a:xfrm>
              <a:off x="0" y="0"/>
              <a:ext cx="3762372" cy="660400"/>
            </a:xfrm>
            <a:custGeom>
              <a:avLst/>
              <a:gdLst/>
              <a:ahLst/>
              <a:cxnLst/>
              <a:rect r="r" b="b" t="t" l="l"/>
              <a:pathLst>
                <a:path h="660400" w="3762372">
                  <a:moveTo>
                    <a:pt x="3637912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637912" y="0"/>
                  </a:lnTo>
                  <a:cubicBezTo>
                    <a:pt x="3706492" y="0"/>
                    <a:pt x="3762372" y="55880"/>
                    <a:pt x="3762372" y="124460"/>
                  </a:cubicBezTo>
                  <a:lnTo>
                    <a:pt x="3762372" y="535940"/>
                  </a:lnTo>
                  <a:cubicBezTo>
                    <a:pt x="3762372" y="604520"/>
                    <a:pt x="3706492" y="660400"/>
                    <a:pt x="3637912" y="660400"/>
                  </a:cubicBezTo>
                  <a:close/>
                </a:path>
              </a:pathLst>
            </a:custGeom>
            <a:solidFill>
              <a:srgbClr val="F2D6C8"/>
            </a:solidFill>
          </p:spPr>
        </p:sp>
      </p:grpSp>
      <p:sp>
        <p:nvSpPr>
          <p:cNvPr name="AutoShape 67" id="67"/>
          <p:cNvSpPr/>
          <p:nvPr/>
        </p:nvSpPr>
        <p:spPr>
          <a:xfrm rot="0">
            <a:off x="4170246" y="6495354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8" id="68"/>
          <p:cNvSpPr/>
          <p:nvPr/>
        </p:nvSpPr>
        <p:spPr>
          <a:xfrm rot="0">
            <a:off x="4170246" y="6887885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9" id="69"/>
          <p:cNvSpPr/>
          <p:nvPr/>
        </p:nvSpPr>
        <p:spPr>
          <a:xfrm rot="0">
            <a:off x="4170246" y="7280416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0" id="70"/>
          <p:cNvSpPr/>
          <p:nvPr/>
        </p:nvSpPr>
        <p:spPr>
          <a:xfrm rot="0">
            <a:off x="4170246" y="7672946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1" id="71"/>
          <p:cNvSpPr/>
          <p:nvPr/>
        </p:nvSpPr>
        <p:spPr>
          <a:xfrm rot="0">
            <a:off x="4170246" y="8065477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2" id="72"/>
          <p:cNvSpPr/>
          <p:nvPr/>
        </p:nvSpPr>
        <p:spPr>
          <a:xfrm rot="0">
            <a:off x="4170246" y="8458008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3" id="73"/>
          <p:cNvSpPr/>
          <p:nvPr/>
        </p:nvSpPr>
        <p:spPr>
          <a:xfrm rot="0">
            <a:off x="4170246" y="8850539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4" id="74"/>
          <p:cNvSpPr/>
          <p:nvPr/>
        </p:nvSpPr>
        <p:spPr>
          <a:xfrm rot="0">
            <a:off x="4170246" y="9243069"/>
            <a:ext cx="2623214" cy="0"/>
          </a:xfrm>
          <a:prstGeom prst="line">
            <a:avLst/>
          </a:prstGeom>
          <a:ln cap="rnd" w="19050">
            <a:solidFill>
              <a:srgbClr val="7373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5" id="75"/>
          <p:cNvSpPr/>
          <p:nvPr/>
        </p:nvSpPr>
        <p:spPr>
          <a:xfrm rot="5964">
            <a:off x="777238" y="2011729"/>
            <a:ext cx="274476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6" id="76"/>
          <p:cNvSpPr/>
          <p:nvPr/>
        </p:nvSpPr>
        <p:spPr>
          <a:xfrm rot="5964">
            <a:off x="777238" y="2385578"/>
            <a:ext cx="2744771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7" id="77"/>
          <p:cNvSpPr/>
          <p:nvPr/>
        </p:nvSpPr>
        <p:spPr>
          <a:xfrm rot="0">
            <a:off x="777240" y="2773864"/>
            <a:ext cx="2744758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78" id="78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9490" y="0"/>
            <a:ext cx="7653419" cy="10058400"/>
          </a:xfrm>
          <a:prstGeom prst="rect">
            <a:avLst/>
          </a:prstGeom>
        </p:spPr>
      </p:pic>
      <p:sp>
        <p:nvSpPr>
          <p:cNvPr name="TextBox 79" id="79"/>
          <p:cNvSpPr txBox="true"/>
          <p:nvPr/>
        </p:nvSpPr>
        <p:spPr>
          <a:xfrm rot="0">
            <a:off x="1206206" y="3039193"/>
            <a:ext cx="2143285" cy="302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82"/>
              </a:lnSpc>
            </a:pPr>
            <a:r>
              <a:rPr lang="en-US" spc="88" sz="1773">
                <a:solidFill>
                  <a:srgbClr val="000000"/>
                </a:solidFill>
                <a:latin typeface="Lato"/>
              </a:rPr>
              <a:t>GUEST NAME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2145511" y="720090"/>
            <a:ext cx="4042980" cy="6050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86"/>
              </a:lnSpc>
            </a:pPr>
            <a:r>
              <a:rPr lang="en-US" sz="3633">
                <a:solidFill>
                  <a:srgbClr val="000000"/>
                </a:solidFill>
                <a:latin typeface="Angelina"/>
              </a:rPr>
              <a:t>Baby Shower</a:t>
            </a:r>
          </a:p>
        </p:txBody>
      </p:sp>
      <p:sp>
        <p:nvSpPr>
          <p:cNvPr name="TextBox 81" id="81"/>
          <p:cNvSpPr txBox="true"/>
          <p:nvPr/>
        </p:nvSpPr>
        <p:spPr>
          <a:xfrm rot="0">
            <a:off x="4403720" y="1728045"/>
            <a:ext cx="2143285" cy="302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82"/>
              </a:lnSpc>
            </a:pPr>
            <a:r>
              <a:rPr lang="en-US" spc="88" sz="1773">
                <a:solidFill>
                  <a:srgbClr val="000000"/>
                </a:solidFill>
                <a:latin typeface="Lato"/>
              </a:rPr>
              <a:t>SHOPPING LIST</a:t>
            </a:r>
          </a:p>
        </p:txBody>
      </p:sp>
      <p:sp>
        <p:nvSpPr>
          <p:cNvPr name="TextBox 82" id="82"/>
          <p:cNvSpPr txBox="true"/>
          <p:nvPr/>
        </p:nvSpPr>
        <p:spPr>
          <a:xfrm rot="0">
            <a:off x="4410210" y="5774551"/>
            <a:ext cx="2143285" cy="3027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82"/>
              </a:lnSpc>
            </a:pPr>
            <a:r>
              <a:rPr lang="en-US" spc="88" sz="1773">
                <a:solidFill>
                  <a:srgbClr val="000000"/>
                </a:solidFill>
                <a:latin typeface="Lato"/>
              </a:rPr>
              <a:t>GIFT LOG</a:t>
            </a:r>
          </a:p>
        </p:txBody>
      </p:sp>
      <p:sp>
        <p:nvSpPr>
          <p:cNvPr name="TextBox 83" id="83"/>
          <p:cNvSpPr txBox="true"/>
          <p:nvPr/>
        </p:nvSpPr>
        <p:spPr>
          <a:xfrm rot="0">
            <a:off x="777240" y="1656629"/>
            <a:ext cx="823784" cy="2436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75"/>
              </a:lnSpc>
            </a:pPr>
            <a:r>
              <a:rPr lang="en-US" spc="70" sz="1411">
                <a:solidFill>
                  <a:srgbClr val="000000"/>
                </a:solidFill>
                <a:latin typeface="Lato"/>
              </a:rPr>
              <a:t>Date:</a:t>
            </a:r>
          </a:p>
        </p:txBody>
      </p:sp>
      <p:sp>
        <p:nvSpPr>
          <p:cNvPr name="TextBox 84" id="84"/>
          <p:cNvSpPr txBox="true"/>
          <p:nvPr/>
        </p:nvSpPr>
        <p:spPr>
          <a:xfrm rot="0">
            <a:off x="777240" y="2086743"/>
            <a:ext cx="823784" cy="2436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75"/>
              </a:lnSpc>
            </a:pPr>
            <a:r>
              <a:rPr lang="en-US" spc="70" sz="1411">
                <a:solidFill>
                  <a:srgbClr val="000000"/>
                </a:solidFill>
                <a:latin typeface="Lato"/>
              </a:rPr>
              <a:t>Place:</a:t>
            </a:r>
          </a:p>
        </p:txBody>
      </p:sp>
      <p:sp>
        <p:nvSpPr>
          <p:cNvPr name="TextBox 85" id="85"/>
          <p:cNvSpPr txBox="true"/>
          <p:nvPr/>
        </p:nvSpPr>
        <p:spPr>
          <a:xfrm rot="0">
            <a:off x="777240" y="2460592"/>
            <a:ext cx="823784" cy="2346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75"/>
              </a:lnSpc>
            </a:pPr>
            <a:r>
              <a:rPr lang="en-US" spc="70" sz="1411">
                <a:solidFill>
                  <a:srgbClr val="000000"/>
                </a:solidFill>
                <a:latin typeface="Lato"/>
              </a:rPr>
              <a:t>Theme: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DAE4iDCJ7uU</dc:identifier>
  <dcterms:modified xsi:type="dcterms:W3CDTF">2011-08-01T06:04:30Z</dcterms:modified>
  <cp:revision>1</cp:revision>
  <dc:title>Pregnancy Party and Event Planner</dc:title>
</cp:coreProperties>
</file>