
<file path=[Content_Types].xml><?xml version="1.0" encoding="utf-8"?>
<Types xmlns="http://schemas.openxmlformats.org/package/2006/content-types">
  <Default ContentType="application/x-fontdata" Extension="fntdata"/>
  <Default ContentType="image/jpeg" Extension="jpeg"/>
  <Default ContentType="image/png" Extension="png"/>
  <Default ContentType="application/vnd.openxmlformats-package.relationships+xml" Extension="rels"/>
  <Default ContentType="application/xml" Extension="xml"/>
  <Override ContentType="application/vnd.openxmlformats-officedocument.extended-properties+xml" PartName="/docProps/app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tableStyles+xml" PartName="/ppt/tableStyles.xml"/>
  <Override ContentType="application/vnd.openxmlformats-officedocument.theme+xml" PartName="/ppt/theme/theme1.xml"/>
  <Override ContentType="application/vnd.openxmlformats-officedocument.presentationml.viewProps+xml" PartName="/ppt/viewProps.xml"/>
</Types>
</file>

<file path=_rels/.rels><?xml version="1.0" encoding="UTF-8" standalone="yes"?><Relationships xmlns="http://schemas.openxmlformats.org/package/2006/relationships"><Relationship Id="rId1" Target="ppt/presentation.xml" Type="http://schemas.openxmlformats.org/officeDocument/2006/relationships/officeDocument"/><Relationship Id="rId2" Target="docProps/thumbnail.jpeg" Type="http://schemas.openxmlformats.org/package/2006/relationships/metadata/thumbnail"/><Relationship Id="rId3" Target="docProps/core.xml" Type="http://schemas.openxmlformats.org/package/2006/relationships/metadata/core-properties"/><Relationship Id="rId4" Target="docProps/app.xml" Type="http://schemas.openxmlformats.org/officeDocument/2006/relationships/extended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embedTrueTypeFonts="true">
  <p:sldMasterIdLst>
    <p:sldMasterId id="2147483648" r:id="rId1"/>
  </p:sldMasterIdLst>
  <p:sldIdLst>
    <p:sldId id="256" r:id="rId11"/>
  </p:sldIdLst>
  <p:sldSz cx="7772400" cy="10058400"/>
  <p:notesSz cx="6858000" cy="9144000"/>
  <p:embeddedFontLst>
    <p:embeddedFont>
      <p:font typeface="Arimo" charset="1" panose="020B0604020202020204"/>
      <p:regular r:id="rId6"/>
    </p:embeddedFont>
    <p:embeddedFont>
      <p:font typeface="Arimo Bold" charset="1" panose="020B0704020202020204"/>
      <p:regular r:id="rId7"/>
    </p:embeddedFont>
    <p:embeddedFont>
      <p:font typeface="Arimo Italics" charset="1" panose="020B0604020202090204"/>
      <p:regular r:id="rId8"/>
    </p:embeddedFont>
    <p:embeddedFont>
      <p:font typeface="Arimo Bold Italics" charset="1" panose="020B0704020202090204"/>
      <p:regular r:id="rId9"/>
    </p:embeddedFont>
    <p:embeddedFont>
      <p:font typeface="Buffalo" charset="1" panose="00000500000000000000"/>
      <p:regular r:id="rId10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74" d="100"/>
          <a:sy n="74" d="100"/>
        </p:scale>
        <p:origin x="-109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<Relationships xmlns="http://schemas.openxmlformats.org/package/2006/relationships"><Relationship Id="rId1" Target="slideMasters/slideMaster1.xml" Type="http://schemas.openxmlformats.org/officeDocument/2006/relationships/slideMaster"/><Relationship Id="rId10" Target="fonts/font10.fntdata" Type="http://schemas.openxmlformats.org/officeDocument/2006/relationships/font"/><Relationship Id="rId11" Target="slides/slide1.xml" Type="http://schemas.openxmlformats.org/officeDocument/2006/relationships/slide"/><Relationship Id="rId2" Target="presProps.xml" Type="http://schemas.openxmlformats.org/officeDocument/2006/relationships/presProps"/><Relationship Id="rId3" Target="viewProps.xml" Type="http://schemas.openxmlformats.org/officeDocument/2006/relationships/viewProps"/><Relationship Id="rId4" Target="theme/theme1.xml" Type="http://schemas.openxmlformats.org/officeDocument/2006/relationships/theme"/><Relationship Id="rId5" Target="tableStyles.xml" Type="http://schemas.openxmlformats.org/officeDocument/2006/relationships/tableStyles"/><Relationship Id="rId6" Target="fonts/font6.fntdata" Type="http://schemas.openxmlformats.org/officeDocument/2006/relationships/font"/><Relationship Id="rId7" Target="fonts/font7.fntdata" Type="http://schemas.openxmlformats.org/officeDocument/2006/relationships/font"/><Relationship Id="rId8" Target="fonts/font8.fntdata" Type="http://schemas.openxmlformats.org/officeDocument/2006/relationships/font"/><Relationship Id="rId9" Target="fonts/font9.fntdata" Type="http://schemas.openxmlformats.org/officeDocument/2006/relationships/font"/></Relationships>
</file>

<file path=ppt/slideLayouts/_rels/slideLayout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0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2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3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4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5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6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7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8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9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arget="../slideLayouts/slideLayout1.xml" Type="http://schemas.openxmlformats.org/officeDocument/2006/relationships/slideLayout"/><Relationship Id="rId10" Target="../slideLayouts/slideLayout10.xml" Type="http://schemas.openxmlformats.org/officeDocument/2006/relationships/slideLayout"/><Relationship Id="rId11" Target="../slideLayouts/slideLayout11.xml" Type="http://schemas.openxmlformats.org/officeDocument/2006/relationships/slideLayout"/><Relationship Id="rId12" Target="../theme/theme1.xml" Type="http://schemas.openxmlformats.org/officeDocument/2006/relationships/theme"/><Relationship Id="rId2" Target="../slideLayouts/slideLayout2.xml" Type="http://schemas.openxmlformats.org/officeDocument/2006/relationships/slideLayout"/><Relationship Id="rId3" Target="../slideLayouts/slideLayout3.xml" Type="http://schemas.openxmlformats.org/officeDocument/2006/relationships/slideLayout"/><Relationship Id="rId4" Target="../slideLayouts/slideLayout4.xml" Type="http://schemas.openxmlformats.org/officeDocument/2006/relationships/slideLayout"/><Relationship Id="rId5" Target="../slideLayouts/slideLayout5.xml" Type="http://schemas.openxmlformats.org/officeDocument/2006/relationships/slideLayout"/><Relationship Id="rId6" Target="../slideLayouts/slideLayout6.xml" Type="http://schemas.openxmlformats.org/officeDocument/2006/relationships/slideLayout"/><Relationship Id="rId7" Target="../slideLayouts/slideLayout7.xml" Type="http://schemas.openxmlformats.org/officeDocument/2006/relationships/slideLayout"/><Relationship Id="rId8" Target="../slideLayouts/slideLayout8.xml" Type="http://schemas.openxmlformats.org/officeDocument/2006/relationships/slideLayout"/><Relationship Id="rId9" Target="../slideLayouts/slideLayout9.xml" Type="http://schemas.openxmlformats.org/officeDocument/2006/relationships/slideLayout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2.png" Type="http://schemas.openxmlformats.org/officeDocument/2006/relationships/image"/><Relationship Id="rId4" Target="../media/image3.png" Type="http://schemas.openxmlformats.org/officeDocument/2006/relationships/image"/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/>
          <a:srcRect l="15316" t="0" r="31968" b="42742"/>
          <a:stretch>
            <a:fillRect/>
          </a:stretch>
        </p:blipFill>
        <p:spPr>
          <a:xfrm flipH="false" flipV="false" rot="0">
            <a:off x="577910" y="249181"/>
            <a:ext cx="1282063" cy="1853606"/>
          </a:xfrm>
          <a:prstGeom prst="rect">
            <a:avLst/>
          </a:prstGeom>
        </p:spPr>
      </p:pic>
      <p:pic>
        <p:nvPicPr>
          <p:cNvPr name="Picture 3" id="3"/>
          <p:cNvPicPr>
            <a:picLocks noChangeAspect="true"/>
          </p:cNvPicPr>
          <p:nvPr/>
        </p:nvPicPr>
        <p:blipFill>
          <a:blip r:embed="rId2"/>
          <a:srcRect l="15316" t="0" r="31968" b="42742"/>
          <a:stretch>
            <a:fillRect/>
          </a:stretch>
        </p:blipFill>
        <p:spPr>
          <a:xfrm flipH="false" flipV="false" rot="0">
            <a:off x="577910" y="3435860"/>
            <a:ext cx="1282063" cy="1853606"/>
          </a:xfrm>
          <a:prstGeom prst="rect">
            <a:avLst/>
          </a:prstGeom>
        </p:spPr>
      </p:pic>
      <p:pic>
        <p:nvPicPr>
          <p:cNvPr name="Picture 4" id="4"/>
          <p:cNvPicPr>
            <a:picLocks noChangeAspect="true"/>
          </p:cNvPicPr>
          <p:nvPr/>
        </p:nvPicPr>
        <p:blipFill>
          <a:blip r:embed="rId2"/>
          <a:srcRect l="15316" t="0" r="31968" b="42742"/>
          <a:stretch>
            <a:fillRect/>
          </a:stretch>
        </p:blipFill>
        <p:spPr>
          <a:xfrm flipH="false" flipV="false" rot="0">
            <a:off x="577910" y="6622540"/>
            <a:ext cx="1282063" cy="1853606"/>
          </a:xfrm>
          <a:prstGeom prst="rect">
            <a:avLst/>
          </a:prstGeom>
        </p:spPr>
      </p:pic>
      <p:pic>
        <p:nvPicPr>
          <p:cNvPr name="Picture 5" id="5"/>
          <p:cNvPicPr>
            <a:picLocks noChangeAspect="true"/>
          </p:cNvPicPr>
          <p:nvPr/>
        </p:nvPicPr>
        <p:blipFill>
          <a:blip r:embed="rId2"/>
          <a:srcRect l="15316" t="0" r="31968" b="42742"/>
          <a:stretch>
            <a:fillRect/>
          </a:stretch>
        </p:blipFill>
        <p:spPr>
          <a:xfrm flipH="false" flipV="false" rot="0">
            <a:off x="3013921" y="249181"/>
            <a:ext cx="1282063" cy="1853606"/>
          </a:xfrm>
          <a:prstGeom prst="rect">
            <a:avLst/>
          </a:prstGeom>
        </p:spPr>
      </p:pic>
      <p:pic>
        <p:nvPicPr>
          <p:cNvPr name="Picture 6" id="6"/>
          <p:cNvPicPr>
            <a:picLocks noChangeAspect="true"/>
          </p:cNvPicPr>
          <p:nvPr/>
        </p:nvPicPr>
        <p:blipFill>
          <a:blip r:embed="rId2"/>
          <a:srcRect l="15316" t="0" r="31968" b="42742"/>
          <a:stretch>
            <a:fillRect/>
          </a:stretch>
        </p:blipFill>
        <p:spPr>
          <a:xfrm flipH="false" flipV="false" rot="0">
            <a:off x="3013921" y="3435860"/>
            <a:ext cx="1282063" cy="1853606"/>
          </a:xfrm>
          <a:prstGeom prst="rect">
            <a:avLst/>
          </a:prstGeom>
        </p:spPr>
      </p:pic>
      <p:pic>
        <p:nvPicPr>
          <p:cNvPr name="Picture 7" id="7"/>
          <p:cNvPicPr>
            <a:picLocks noChangeAspect="true"/>
          </p:cNvPicPr>
          <p:nvPr/>
        </p:nvPicPr>
        <p:blipFill>
          <a:blip r:embed="rId2"/>
          <a:srcRect l="15316" t="0" r="31968" b="42742"/>
          <a:stretch>
            <a:fillRect/>
          </a:stretch>
        </p:blipFill>
        <p:spPr>
          <a:xfrm flipH="false" flipV="false" rot="0">
            <a:off x="3013921" y="6622540"/>
            <a:ext cx="1282063" cy="1853606"/>
          </a:xfrm>
          <a:prstGeom prst="rect">
            <a:avLst/>
          </a:prstGeom>
        </p:spPr>
      </p:pic>
      <p:pic>
        <p:nvPicPr>
          <p:cNvPr name="Picture 8" id="8"/>
          <p:cNvPicPr>
            <a:picLocks noChangeAspect="true"/>
          </p:cNvPicPr>
          <p:nvPr/>
        </p:nvPicPr>
        <p:blipFill>
          <a:blip r:embed="rId2"/>
          <a:srcRect l="15316" t="0" r="31968" b="42742"/>
          <a:stretch>
            <a:fillRect/>
          </a:stretch>
        </p:blipFill>
        <p:spPr>
          <a:xfrm flipH="false" flipV="false" rot="0">
            <a:off x="5373530" y="249181"/>
            <a:ext cx="1282063" cy="1853606"/>
          </a:xfrm>
          <a:prstGeom prst="rect">
            <a:avLst/>
          </a:prstGeom>
        </p:spPr>
      </p:pic>
      <p:pic>
        <p:nvPicPr>
          <p:cNvPr name="Picture 9" id="9"/>
          <p:cNvPicPr>
            <a:picLocks noChangeAspect="true"/>
          </p:cNvPicPr>
          <p:nvPr/>
        </p:nvPicPr>
        <p:blipFill>
          <a:blip r:embed="rId2"/>
          <a:srcRect l="15316" t="0" r="31968" b="42742"/>
          <a:stretch>
            <a:fillRect/>
          </a:stretch>
        </p:blipFill>
        <p:spPr>
          <a:xfrm flipH="false" flipV="false" rot="0">
            <a:off x="5373530" y="3435860"/>
            <a:ext cx="1282063" cy="1853606"/>
          </a:xfrm>
          <a:prstGeom prst="rect">
            <a:avLst/>
          </a:prstGeom>
        </p:spPr>
      </p:pic>
      <p:pic>
        <p:nvPicPr>
          <p:cNvPr name="Picture 10" id="10"/>
          <p:cNvPicPr>
            <a:picLocks noChangeAspect="true"/>
          </p:cNvPicPr>
          <p:nvPr/>
        </p:nvPicPr>
        <p:blipFill>
          <a:blip r:embed="rId2"/>
          <a:srcRect l="15316" t="0" r="31968" b="42742"/>
          <a:stretch>
            <a:fillRect/>
          </a:stretch>
        </p:blipFill>
        <p:spPr>
          <a:xfrm flipH="false" flipV="false" rot="0">
            <a:off x="5373530" y="6622540"/>
            <a:ext cx="1282063" cy="1853606"/>
          </a:xfrm>
          <a:prstGeom prst="rect">
            <a:avLst/>
          </a:prstGeom>
        </p:spPr>
      </p:pic>
      <p:pic>
        <p:nvPicPr>
          <p:cNvPr name="Picture 11" id="11"/>
          <p:cNvPicPr>
            <a:picLocks noChangeAspect="true"/>
          </p:cNvPicPr>
          <p:nvPr/>
        </p:nvPicPr>
        <p:blipFill>
          <a:blip r:embed="rId3"/>
          <a:srcRect l="40272" t="17079" r="4162" b="25"/>
          <a:stretch>
            <a:fillRect/>
          </a:stretch>
        </p:blipFill>
        <p:spPr>
          <a:xfrm flipH="false" flipV="false" rot="0">
            <a:off x="1117929" y="892109"/>
            <a:ext cx="1280941" cy="2543751"/>
          </a:xfrm>
          <a:prstGeom prst="rect">
            <a:avLst/>
          </a:prstGeom>
        </p:spPr>
      </p:pic>
      <p:pic>
        <p:nvPicPr>
          <p:cNvPr name="Picture 12" id="12"/>
          <p:cNvPicPr>
            <a:picLocks noChangeAspect="true"/>
          </p:cNvPicPr>
          <p:nvPr/>
        </p:nvPicPr>
        <p:blipFill>
          <a:blip r:embed="rId3"/>
          <a:srcRect l="40272" t="17079" r="4162" b="25"/>
          <a:stretch>
            <a:fillRect/>
          </a:stretch>
        </p:blipFill>
        <p:spPr>
          <a:xfrm flipH="false" flipV="false" rot="0">
            <a:off x="1117929" y="4078789"/>
            <a:ext cx="1280941" cy="2543751"/>
          </a:xfrm>
          <a:prstGeom prst="rect">
            <a:avLst/>
          </a:prstGeom>
        </p:spPr>
      </p:pic>
      <p:pic>
        <p:nvPicPr>
          <p:cNvPr name="Picture 13" id="13"/>
          <p:cNvPicPr>
            <a:picLocks noChangeAspect="true"/>
          </p:cNvPicPr>
          <p:nvPr/>
        </p:nvPicPr>
        <p:blipFill>
          <a:blip r:embed="rId3"/>
          <a:srcRect l="40272" t="17079" r="4162" b="25"/>
          <a:stretch>
            <a:fillRect/>
          </a:stretch>
        </p:blipFill>
        <p:spPr>
          <a:xfrm flipH="false" flipV="false" rot="0">
            <a:off x="1117929" y="7265468"/>
            <a:ext cx="1280941" cy="2543751"/>
          </a:xfrm>
          <a:prstGeom prst="rect">
            <a:avLst/>
          </a:prstGeom>
        </p:spPr>
      </p:pic>
      <p:pic>
        <p:nvPicPr>
          <p:cNvPr name="Picture 14" id="14"/>
          <p:cNvPicPr>
            <a:picLocks noChangeAspect="true"/>
          </p:cNvPicPr>
          <p:nvPr/>
        </p:nvPicPr>
        <p:blipFill>
          <a:blip r:embed="rId3"/>
          <a:srcRect l="40272" t="17079" r="4162" b="25"/>
          <a:stretch>
            <a:fillRect/>
          </a:stretch>
        </p:blipFill>
        <p:spPr>
          <a:xfrm flipH="false" flipV="false" rot="0">
            <a:off x="3553940" y="892109"/>
            <a:ext cx="1280941" cy="2543751"/>
          </a:xfrm>
          <a:prstGeom prst="rect">
            <a:avLst/>
          </a:prstGeom>
        </p:spPr>
      </p:pic>
      <p:pic>
        <p:nvPicPr>
          <p:cNvPr name="Picture 15" id="15"/>
          <p:cNvPicPr>
            <a:picLocks noChangeAspect="true"/>
          </p:cNvPicPr>
          <p:nvPr/>
        </p:nvPicPr>
        <p:blipFill>
          <a:blip r:embed="rId3"/>
          <a:srcRect l="40272" t="17079" r="4162" b="25"/>
          <a:stretch>
            <a:fillRect/>
          </a:stretch>
        </p:blipFill>
        <p:spPr>
          <a:xfrm flipH="false" flipV="false" rot="0">
            <a:off x="3553940" y="4078789"/>
            <a:ext cx="1280941" cy="2543751"/>
          </a:xfrm>
          <a:prstGeom prst="rect">
            <a:avLst/>
          </a:prstGeom>
        </p:spPr>
      </p:pic>
      <p:pic>
        <p:nvPicPr>
          <p:cNvPr name="Picture 16" id="16"/>
          <p:cNvPicPr>
            <a:picLocks noChangeAspect="true"/>
          </p:cNvPicPr>
          <p:nvPr/>
        </p:nvPicPr>
        <p:blipFill>
          <a:blip r:embed="rId3"/>
          <a:srcRect l="40272" t="17079" r="4162" b="25"/>
          <a:stretch>
            <a:fillRect/>
          </a:stretch>
        </p:blipFill>
        <p:spPr>
          <a:xfrm flipH="false" flipV="false" rot="0">
            <a:off x="3553940" y="7265468"/>
            <a:ext cx="1280941" cy="2543751"/>
          </a:xfrm>
          <a:prstGeom prst="rect">
            <a:avLst/>
          </a:prstGeom>
        </p:spPr>
      </p:pic>
      <p:pic>
        <p:nvPicPr>
          <p:cNvPr name="Picture 17" id="17"/>
          <p:cNvPicPr>
            <a:picLocks noChangeAspect="true"/>
          </p:cNvPicPr>
          <p:nvPr/>
        </p:nvPicPr>
        <p:blipFill>
          <a:blip r:embed="rId3"/>
          <a:srcRect l="40272" t="17079" r="4162" b="25"/>
          <a:stretch>
            <a:fillRect/>
          </a:stretch>
        </p:blipFill>
        <p:spPr>
          <a:xfrm flipH="false" flipV="false" rot="0">
            <a:off x="5913548" y="892109"/>
            <a:ext cx="1280941" cy="2543751"/>
          </a:xfrm>
          <a:prstGeom prst="rect">
            <a:avLst/>
          </a:prstGeom>
        </p:spPr>
      </p:pic>
      <p:pic>
        <p:nvPicPr>
          <p:cNvPr name="Picture 18" id="18"/>
          <p:cNvPicPr>
            <a:picLocks noChangeAspect="true"/>
          </p:cNvPicPr>
          <p:nvPr/>
        </p:nvPicPr>
        <p:blipFill>
          <a:blip r:embed="rId3"/>
          <a:srcRect l="40272" t="17079" r="4162" b="25"/>
          <a:stretch>
            <a:fillRect/>
          </a:stretch>
        </p:blipFill>
        <p:spPr>
          <a:xfrm flipH="false" flipV="false" rot="0">
            <a:off x="5913548" y="4078789"/>
            <a:ext cx="1280941" cy="2543751"/>
          </a:xfrm>
          <a:prstGeom prst="rect">
            <a:avLst/>
          </a:prstGeom>
        </p:spPr>
      </p:pic>
      <p:pic>
        <p:nvPicPr>
          <p:cNvPr name="Picture 19" id="19"/>
          <p:cNvPicPr>
            <a:picLocks noChangeAspect="true"/>
          </p:cNvPicPr>
          <p:nvPr/>
        </p:nvPicPr>
        <p:blipFill>
          <a:blip r:embed="rId3"/>
          <a:srcRect l="40272" t="17079" r="4162" b="25"/>
          <a:stretch>
            <a:fillRect/>
          </a:stretch>
        </p:blipFill>
        <p:spPr>
          <a:xfrm flipH="false" flipV="false" rot="0">
            <a:off x="5913548" y="7265468"/>
            <a:ext cx="1280941" cy="2543751"/>
          </a:xfrm>
          <a:prstGeom prst="rect">
            <a:avLst/>
          </a:prstGeom>
        </p:spPr>
      </p:pic>
      <p:pic>
        <p:nvPicPr>
          <p:cNvPr name="Picture 20" id="20"/>
          <p:cNvPicPr>
            <a:picLocks noChangeAspect="true"/>
          </p:cNvPicPr>
          <p:nvPr/>
        </p:nvPicPr>
        <p:blipFill>
          <a:blip r:embed="rId4"/>
          <a:srcRect l="10358" t="37979" r="49877" b="334"/>
          <a:stretch>
            <a:fillRect/>
          </a:stretch>
        </p:blipFill>
        <p:spPr>
          <a:xfrm flipH="false" flipV="false" rot="0">
            <a:off x="577910" y="1379207"/>
            <a:ext cx="995982" cy="2056654"/>
          </a:xfrm>
          <a:prstGeom prst="rect">
            <a:avLst/>
          </a:prstGeom>
        </p:spPr>
      </p:pic>
      <p:pic>
        <p:nvPicPr>
          <p:cNvPr name="Picture 21" id="21"/>
          <p:cNvPicPr>
            <a:picLocks noChangeAspect="true"/>
          </p:cNvPicPr>
          <p:nvPr/>
        </p:nvPicPr>
        <p:blipFill>
          <a:blip r:embed="rId4"/>
          <a:srcRect l="10358" t="37979" r="49877" b="334"/>
          <a:stretch>
            <a:fillRect/>
          </a:stretch>
        </p:blipFill>
        <p:spPr>
          <a:xfrm flipH="false" flipV="false" rot="0">
            <a:off x="577910" y="4565886"/>
            <a:ext cx="995982" cy="2056654"/>
          </a:xfrm>
          <a:prstGeom prst="rect">
            <a:avLst/>
          </a:prstGeom>
        </p:spPr>
      </p:pic>
      <p:pic>
        <p:nvPicPr>
          <p:cNvPr name="Picture 22" id="22"/>
          <p:cNvPicPr>
            <a:picLocks noChangeAspect="true"/>
          </p:cNvPicPr>
          <p:nvPr/>
        </p:nvPicPr>
        <p:blipFill>
          <a:blip r:embed="rId4"/>
          <a:srcRect l="10358" t="37979" r="49877" b="334"/>
          <a:stretch>
            <a:fillRect/>
          </a:stretch>
        </p:blipFill>
        <p:spPr>
          <a:xfrm flipH="false" flipV="false" rot="0">
            <a:off x="577910" y="7752566"/>
            <a:ext cx="995982" cy="2056654"/>
          </a:xfrm>
          <a:prstGeom prst="rect">
            <a:avLst/>
          </a:prstGeom>
        </p:spPr>
      </p:pic>
      <p:pic>
        <p:nvPicPr>
          <p:cNvPr name="Picture 23" id="23"/>
          <p:cNvPicPr>
            <a:picLocks noChangeAspect="true"/>
          </p:cNvPicPr>
          <p:nvPr/>
        </p:nvPicPr>
        <p:blipFill>
          <a:blip r:embed="rId4"/>
          <a:srcRect l="10358" t="37979" r="49877" b="334"/>
          <a:stretch>
            <a:fillRect/>
          </a:stretch>
        </p:blipFill>
        <p:spPr>
          <a:xfrm flipH="false" flipV="false" rot="0">
            <a:off x="3013921" y="1379207"/>
            <a:ext cx="995982" cy="2056654"/>
          </a:xfrm>
          <a:prstGeom prst="rect">
            <a:avLst/>
          </a:prstGeom>
        </p:spPr>
      </p:pic>
      <p:pic>
        <p:nvPicPr>
          <p:cNvPr name="Picture 24" id="24"/>
          <p:cNvPicPr>
            <a:picLocks noChangeAspect="true"/>
          </p:cNvPicPr>
          <p:nvPr/>
        </p:nvPicPr>
        <p:blipFill>
          <a:blip r:embed="rId4"/>
          <a:srcRect l="10358" t="37979" r="49877" b="334"/>
          <a:stretch>
            <a:fillRect/>
          </a:stretch>
        </p:blipFill>
        <p:spPr>
          <a:xfrm flipH="false" flipV="false" rot="0">
            <a:off x="3013921" y="4565886"/>
            <a:ext cx="995982" cy="2056654"/>
          </a:xfrm>
          <a:prstGeom prst="rect">
            <a:avLst/>
          </a:prstGeom>
        </p:spPr>
      </p:pic>
      <p:pic>
        <p:nvPicPr>
          <p:cNvPr name="Picture 25" id="25"/>
          <p:cNvPicPr>
            <a:picLocks noChangeAspect="true"/>
          </p:cNvPicPr>
          <p:nvPr/>
        </p:nvPicPr>
        <p:blipFill>
          <a:blip r:embed="rId4"/>
          <a:srcRect l="10358" t="37979" r="49877" b="334"/>
          <a:stretch>
            <a:fillRect/>
          </a:stretch>
        </p:blipFill>
        <p:spPr>
          <a:xfrm flipH="false" flipV="false" rot="0">
            <a:off x="3013921" y="7752566"/>
            <a:ext cx="995982" cy="2056654"/>
          </a:xfrm>
          <a:prstGeom prst="rect">
            <a:avLst/>
          </a:prstGeom>
        </p:spPr>
      </p:pic>
      <p:pic>
        <p:nvPicPr>
          <p:cNvPr name="Picture 26" id="26"/>
          <p:cNvPicPr>
            <a:picLocks noChangeAspect="true"/>
          </p:cNvPicPr>
          <p:nvPr/>
        </p:nvPicPr>
        <p:blipFill>
          <a:blip r:embed="rId4"/>
          <a:srcRect l="10358" t="37979" r="49877" b="334"/>
          <a:stretch>
            <a:fillRect/>
          </a:stretch>
        </p:blipFill>
        <p:spPr>
          <a:xfrm flipH="false" flipV="false" rot="0">
            <a:off x="5373530" y="1379207"/>
            <a:ext cx="995982" cy="2056654"/>
          </a:xfrm>
          <a:prstGeom prst="rect">
            <a:avLst/>
          </a:prstGeom>
        </p:spPr>
      </p:pic>
      <p:pic>
        <p:nvPicPr>
          <p:cNvPr name="Picture 27" id="27"/>
          <p:cNvPicPr>
            <a:picLocks noChangeAspect="true"/>
          </p:cNvPicPr>
          <p:nvPr/>
        </p:nvPicPr>
        <p:blipFill>
          <a:blip r:embed="rId4"/>
          <a:srcRect l="10358" t="37979" r="49877" b="334"/>
          <a:stretch>
            <a:fillRect/>
          </a:stretch>
        </p:blipFill>
        <p:spPr>
          <a:xfrm flipH="false" flipV="false" rot="0">
            <a:off x="5373530" y="4565886"/>
            <a:ext cx="995982" cy="2056654"/>
          </a:xfrm>
          <a:prstGeom prst="rect">
            <a:avLst/>
          </a:prstGeom>
        </p:spPr>
      </p:pic>
      <p:pic>
        <p:nvPicPr>
          <p:cNvPr name="Picture 28" id="28"/>
          <p:cNvPicPr>
            <a:picLocks noChangeAspect="true"/>
          </p:cNvPicPr>
          <p:nvPr/>
        </p:nvPicPr>
        <p:blipFill>
          <a:blip r:embed="rId4"/>
          <a:srcRect l="10358" t="37979" r="49877" b="334"/>
          <a:stretch>
            <a:fillRect/>
          </a:stretch>
        </p:blipFill>
        <p:spPr>
          <a:xfrm flipH="false" flipV="false" rot="0">
            <a:off x="5373530" y="7752566"/>
            <a:ext cx="995982" cy="2056654"/>
          </a:xfrm>
          <a:prstGeom prst="rect">
            <a:avLst/>
          </a:prstGeom>
        </p:spPr>
      </p:pic>
      <p:sp>
        <p:nvSpPr>
          <p:cNvPr name="TextBox 29" id="29"/>
          <p:cNvSpPr txBox="true"/>
          <p:nvPr/>
        </p:nvSpPr>
        <p:spPr>
          <a:xfrm rot="0">
            <a:off x="760006" y="583677"/>
            <a:ext cx="1456768" cy="85049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93"/>
              </a:lnSpc>
            </a:pPr>
            <a:r>
              <a:rPr lang="en-US" sz="3991">
                <a:solidFill>
                  <a:srgbClr val="FFA800"/>
                </a:solidFill>
                <a:latin typeface="Buffalo Bold"/>
              </a:rPr>
              <a:t>Merry</a:t>
            </a:r>
          </a:p>
          <a:p>
            <a:pPr algn="ctr">
              <a:lnSpc>
                <a:spcPts val="3193"/>
              </a:lnSpc>
              <a:spcBef>
                <a:spcPct val="0"/>
              </a:spcBef>
            </a:pPr>
            <a:r>
              <a:rPr lang="en-US" sz="3991">
                <a:solidFill>
                  <a:srgbClr val="FFA800"/>
                </a:solidFill>
                <a:latin typeface="Buffalo Bold"/>
              </a:rPr>
              <a:t>CHristmas</a:t>
            </a:r>
          </a:p>
        </p:txBody>
      </p:sp>
      <p:sp>
        <p:nvSpPr>
          <p:cNvPr name="TextBox 30" id="30"/>
          <p:cNvSpPr txBox="true"/>
          <p:nvPr/>
        </p:nvSpPr>
        <p:spPr>
          <a:xfrm rot="0">
            <a:off x="760006" y="3770356"/>
            <a:ext cx="1456768" cy="85049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93"/>
              </a:lnSpc>
            </a:pPr>
            <a:r>
              <a:rPr lang="en-US" sz="3991">
                <a:solidFill>
                  <a:srgbClr val="FFA800"/>
                </a:solidFill>
                <a:latin typeface="Buffalo Bold"/>
              </a:rPr>
              <a:t>Merry</a:t>
            </a:r>
          </a:p>
          <a:p>
            <a:pPr algn="ctr">
              <a:lnSpc>
                <a:spcPts val="3193"/>
              </a:lnSpc>
              <a:spcBef>
                <a:spcPct val="0"/>
              </a:spcBef>
            </a:pPr>
            <a:r>
              <a:rPr lang="en-US" sz="3991">
                <a:solidFill>
                  <a:srgbClr val="FFA800"/>
                </a:solidFill>
                <a:latin typeface="Buffalo Bold"/>
              </a:rPr>
              <a:t>CHristmas</a:t>
            </a:r>
          </a:p>
        </p:txBody>
      </p:sp>
      <p:sp>
        <p:nvSpPr>
          <p:cNvPr name="TextBox 31" id="31"/>
          <p:cNvSpPr txBox="true"/>
          <p:nvPr/>
        </p:nvSpPr>
        <p:spPr>
          <a:xfrm rot="0">
            <a:off x="760006" y="6957036"/>
            <a:ext cx="1456768" cy="85049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93"/>
              </a:lnSpc>
            </a:pPr>
            <a:r>
              <a:rPr lang="en-US" sz="3991">
                <a:solidFill>
                  <a:srgbClr val="FFA800"/>
                </a:solidFill>
                <a:latin typeface="Buffalo Bold"/>
              </a:rPr>
              <a:t>Merry</a:t>
            </a:r>
          </a:p>
          <a:p>
            <a:pPr algn="ctr">
              <a:lnSpc>
                <a:spcPts val="3193"/>
              </a:lnSpc>
              <a:spcBef>
                <a:spcPct val="0"/>
              </a:spcBef>
            </a:pPr>
            <a:r>
              <a:rPr lang="en-US" sz="3991">
                <a:solidFill>
                  <a:srgbClr val="FFA800"/>
                </a:solidFill>
                <a:latin typeface="Buffalo Bold"/>
              </a:rPr>
              <a:t>CHristmas</a:t>
            </a:r>
          </a:p>
        </p:txBody>
      </p:sp>
      <p:sp>
        <p:nvSpPr>
          <p:cNvPr name="TextBox 32" id="32"/>
          <p:cNvSpPr txBox="true"/>
          <p:nvPr/>
        </p:nvSpPr>
        <p:spPr>
          <a:xfrm rot="0">
            <a:off x="3196017" y="583677"/>
            <a:ext cx="1456768" cy="85049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93"/>
              </a:lnSpc>
            </a:pPr>
            <a:r>
              <a:rPr lang="en-US" sz="3991">
                <a:solidFill>
                  <a:srgbClr val="FFA800"/>
                </a:solidFill>
                <a:latin typeface="Buffalo Bold"/>
              </a:rPr>
              <a:t>Merry</a:t>
            </a:r>
          </a:p>
          <a:p>
            <a:pPr algn="ctr">
              <a:lnSpc>
                <a:spcPts val="3193"/>
              </a:lnSpc>
              <a:spcBef>
                <a:spcPct val="0"/>
              </a:spcBef>
            </a:pPr>
            <a:r>
              <a:rPr lang="en-US" sz="3991">
                <a:solidFill>
                  <a:srgbClr val="FFA800"/>
                </a:solidFill>
                <a:latin typeface="Buffalo Bold"/>
              </a:rPr>
              <a:t>CHristmas</a:t>
            </a:r>
          </a:p>
        </p:txBody>
      </p:sp>
      <p:sp>
        <p:nvSpPr>
          <p:cNvPr name="TextBox 33" id="33"/>
          <p:cNvSpPr txBox="true"/>
          <p:nvPr/>
        </p:nvSpPr>
        <p:spPr>
          <a:xfrm rot="0">
            <a:off x="3196017" y="3770356"/>
            <a:ext cx="1456768" cy="85049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93"/>
              </a:lnSpc>
            </a:pPr>
            <a:r>
              <a:rPr lang="en-US" sz="3991">
                <a:solidFill>
                  <a:srgbClr val="FFA800"/>
                </a:solidFill>
                <a:latin typeface="Buffalo Bold"/>
              </a:rPr>
              <a:t>Merry</a:t>
            </a:r>
          </a:p>
          <a:p>
            <a:pPr algn="ctr">
              <a:lnSpc>
                <a:spcPts val="3193"/>
              </a:lnSpc>
              <a:spcBef>
                <a:spcPct val="0"/>
              </a:spcBef>
            </a:pPr>
            <a:r>
              <a:rPr lang="en-US" sz="3991">
                <a:solidFill>
                  <a:srgbClr val="FFA800"/>
                </a:solidFill>
                <a:latin typeface="Buffalo Bold"/>
              </a:rPr>
              <a:t>CHristmas</a:t>
            </a:r>
          </a:p>
        </p:txBody>
      </p:sp>
      <p:sp>
        <p:nvSpPr>
          <p:cNvPr name="TextBox 34" id="34"/>
          <p:cNvSpPr txBox="true"/>
          <p:nvPr/>
        </p:nvSpPr>
        <p:spPr>
          <a:xfrm rot="0">
            <a:off x="3196017" y="6957036"/>
            <a:ext cx="1456768" cy="85049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93"/>
              </a:lnSpc>
            </a:pPr>
            <a:r>
              <a:rPr lang="en-US" sz="3991">
                <a:solidFill>
                  <a:srgbClr val="FFA800"/>
                </a:solidFill>
                <a:latin typeface="Buffalo Bold"/>
              </a:rPr>
              <a:t>Merry</a:t>
            </a:r>
          </a:p>
          <a:p>
            <a:pPr algn="ctr">
              <a:lnSpc>
                <a:spcPts val="3193"/>
              </a:lnSpc>
              <a:spcBef>
                <a:spcPct val="0"/>
              </a:spcBef>
            </a:pPr>
            <a:r>
              <a:rPr lang="en-US" sz="3991">
                <a:solidFill>
                  <a:srgbClr val="FFA800"/>
                </a:solidFill>
                <a:latin typeface="Buffalo Bold"/>
              </a:rPr>
              <a:t>CHristmas</a:t>
            </a:r>
          </a:p>
        </p:txBody>
      </p:sp>
      <p:sp>
        <p:nvSpPr>
          <p:cNvPr name="TextBox 35" id="35"/>
          <p:cNvSpPr txBox="true"/>
          <p:nvPr/>
        </p:nvSpPr>
        <p:spPr>
          <a:xfrm rot="0">
            <a:off x="5555626" y="583677"/>
            <a:ext cx="1456768" cy="85049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93"/>
              </a:lnSpc>
            </a:pPr>
            <a:r>
              <a:rPr lang="en-US" sz="3991">
                <a:solidFill>
                  <a:srgbClr val="FFA800"/>
                </a:solidFill>
                <a:latin typeface="Buffalo Bold"/>
              </a:rPr>
              <a:t>Merry</a:t>
            </a:r>
          </a:p>
          <a:p>
            <a:pPr algn="ctr">
              <a:lnSpc>
                <a:spcPts val="3193"/>
              </a:lnSpc>
              <a:spcBef>
                <a:spcPct val="0"/>
              </a:spcBef>
            </a:pPr>
            <a:r>
              <a:rPr lang="en-US" sz="3991">
                <a:solidFill>
                  <a:srgbClr val="FFA800"/>
                </a:solidFill>
                <a:latin typeface="Buffalo Bold"/>
              </a:rPr>
              <a:t>CHristmas</a:t>
            </a:r>
          </a:p>
        </p:txBody>
      </p:sp>
      <p:sp>
        <p:nvSpPr>
          <p:cNvPr name="TextBox 36" id="36"/>
          <p:cNvSpPr txBox="true"/>
          <p:nvPr/>
        </p:nvSpPr>
        <p:spPr>
          <a:xfrm rot="0">
            <a:off x="5555626" y="3770356"/>
            <a:ext cx="1456768" cy="85049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93"/>
              </a:lnSpc>
            </a:pPr>
            <a:r>
              <a:rPr lang="en-US" sz="3991">
                <a:solidFill>
                  <a:srgbClr val="FFA800"/>
                </a:solidFill>
                <a:latin typeface="Buffalo Bold"/>
              </a:rPr>
              <a:t>Merry</a:t>
            </a:r>
          </a:p>
          <a:p>
            <a:pPr algn="ctr">
              <a:lnSpc>
                <a:spcPts val="3193"/>
              </a:lnSpc>
              <a:spcBef>
                <a:spcPct val="0"/>
              </a:spcBef>
            </a:pPr>
            <a:r>
              <a:rPr lang="en-US" sz="3991">
                <a:solidFill>
                  <a:srgbClr val="FFA800"/>
                </a:solidFill>
                <a:latin typeface="Buffalo Bold"/>
              </a:rPr>
              <a:t>CHristmas</a:t>
            </a:r>
          </a:p>
        </p:txBody>
      </p:sp>
      <p:sp>
        <p:nvSpPr>
          <p:cNvPr name="TextBox 37" id="37"/>
          <p:cNvSpPr txBox="true"/>
          <p:nvPr/>
        </p:nvSpPr>
        <p:spPr>
          <a:xfrm rot="0">
            <a:off x="5555626" y="6957036"/>
            <a:ext cx="1456768" cy="85049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93"/>
              </a:lnSpc>
            </a:pPr>
            <a:r>
              <a:rPr lang="en-US" sz="3991">
                <a:solidFill>
                  <a:srgbClr val="FFA800"/>
                </a:solidFill>
                <a:latin typeface="Buffalo Bold"/>
              </a:rPr>
              <a:t>Merry</a:t>
            </a:r>
          </a:p>
          <a:p>
            <a:pPr algn="ctr">
              <a:lnSpc>
                <a:spcPts val="3193"/>
              </a:lnSpc>
              <a:spcBef>
                <a:spcPct val="0"/>
              </a:spcBef>
            </a:pPr>
            <a:r>
              <a:rPr lang="en-US" sz="3991">
                <a:solidFill>
                  <a:srgbClr val="FFA800"/>
                </a:solidFill>
                <a:latin typeface="Buffalo Bold"/>
              </a:rPr>
              <a:t>CHristmas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terms:created xsi:type="dcterms:W3CDTF">2006-08-16T00:00:00Z</dcterms:created>
  <dc:identifier>DAEufgNentA</dc:identifier>
  <dcterms:modified xsi:type="dcterms:W3CDTF">2011-08-01T06:04:30Z</dcterms:modified>
  <cp:revision>1</cp:revision>
  <dc:title>Christmas Template 1 - 8.5x11inch</dc:title>
</cp:coreProperties>
</file>