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0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1018602" y="2148504"/>
            <a:ext cx="1201203" cy="111023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1018602" y="5500721"/>
            <a:ext cx="1201203" cy="111023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1018602" y="8848477"/>
            <a:ext cx="1201203" cy="1110237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3587584" y="2148504"/>
            <a:ext cx="1201203" cy="1110237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3587584" y="5500721"/>
            <a:ext cx="1201203" cy="111023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3587584" y="8848477"/>
            <a:ext cx="1201203" cy="1110237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6060010" y="2148504"/>
            <a:ext cx="1201203" cy="1110237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6060010" y="5500721"/>
            <a:ext cx="1201203" cy="111023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14789" t="46734" r="43772" b="7259"/>
          <a:stretch>
            <a:fillRect/>
          </a:stretch>
        </p:blipFill>
        <p:spPr>
          <a:xfrm flipH="false" flipV="false" rot="0">
            <a:off x="6060010" y="8848477"/>
            <a:ext cx="1201203" cy="1110237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425074" y="99686"/>
            <a:ext cx="1294338" cy="1422443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425074" y="3451903"/>
            <a:ext cx="1294338" cy="1422443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425074" y="6799659"/>
            <a:ext cx="1294338" cy="1422443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2994056" y="99686"/>
            <a:ext cx="1294338" cy="1422443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2994056" y="3451903"/>
            <a:ext cx="1294338" cy="1422443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2994056" y="6799659"/>
            <a:ext cx="1294338" cy="1422443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5466482" y="99686"/>
            <a:ext cx="1294338" cy="1422443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5466482" y="3451903"/>
            <a:ext cx="1294338" cy="1422443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5533" t="1977" r="55375" b="46418"/>
          <a:stretch>
            <a:fillRect/>
          </a:stretch>
        </p:blipFill>
        <p:spPr>
          <a:xfrm flipH="false" flipV="false" rot="0">
            <a:off x="5466482" y="6799659"/>
            <a:ext cx="1294338" cy="1422443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814756" y="1951577"/>
            <a:ext cx="1394605" cy="1307164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814756" y="5303794"/>
            <a:ext cx="1394605" cy="1307164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814756" y="8651550"/>
            <a:ext cx="1394605" cy="1307164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3383739" y="1951577"/>
            <a:ext cx="1394605" cy="1307164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3383739" y="5303794"/>
            <a:ext cx="1394605" cy="1307164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3383739" y="8651550"/>
            <a:ext cx="1394605" cy="1307164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5856164" y="1951577"/>
            <a:ext cx="1394605" cy="1307164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5856164" y="5303794"/>
            <a:ext cx="1394605" cy="1307164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4"/>
          <a:srcRect l="22235" t="52357" r="40450" b="5630"/>
          <a:stretch>
            <a:fillRect/>
          </a:stretch>
        </p:blipFill>
        <p:spPr>
          <a:xfrm flipH="false" flipV="false" rot="0">
            <a:off x="5856164" y="8651550"/>
            <a:ext cx="1394605" cy="1307164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414630" y="99686"/>
            <a:ext cx="1794731" cy="1210810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414630" y="3451903"/>
            <a:ext cx="1794731" cy="1210810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414630" y="6799659"/>
            <a:ext cx="1794731" cy="121081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2983613" y="99686"/>
            <a:ext cx="1794731" cy="1210810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2983613" y="3451903"/>
            <a:ext cx="1794731" cy="1210810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2983613" y="6799659"/>
            <a:ext cx="1794731" cy="1210810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5456038" y="99686"/>
            <a:ext cx="1794731" cy="1210810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5456038" y="3451903"/>
            <a:ext cx="1794731" cy="1210810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5"/>
          <a:srcRect l="14539" t="7061" r="46086" b="61029"/>
          <a:stretch>
            <a:fillRect/>
          </a:stretch>
        </p:blipFill>
        <p:spPr>
          <a:xfrm flipH="false" flipV="false" rot="0">
            <a:off x="5456038" y="6799659"/>
            <a:ext cx="1794731" cy="12108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DAEuT1pIFe8</dc:identifier>
  <dcterms:modified xsi:type="dcterms:W3CDTF">2011-08-01T06:04:30Z</dcterms:modified>
  <cp:revision>1</cp:revision>
  <dc:title>Thank You Template 1 - 8.5x11inch</dc:title>
</cp:coreProperties>
</file>