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2"/>
  </p:sldIdLst>
  <p:sldSz cx="7823200" cy="106807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DM Serif Display" charset="1" panose="00000000000000000000"/>
      <p:regular r:id="rId10"/>
    </p:embeddedFont>
    <p:embeddedFont>
      <p:font typeface="DM Serif Display Italics" charset="1" panose="00000000000000000000"/>
      <p:regular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slides/slide1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D4D5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944031" y="782955"/>
            <a:ext cx="2964266" cy="2964266"/>
            <a:chOff x="0" y="0"/>
            <a:chExt cx="6350000" cy="6350000"/>
          </a:xfrm>
        </p:grpSpPr>
        <p:sp>
          <p:nvSpPr>
            <p:cNvPr name="Freeform 3" id="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AA54">
                <a:alpha val="60000"/>
              </a:srgbClr>
            </a:solidFill>
          </p:spPr>
        </p:sp>
      </p:grpSp>
      <p:pic>
        <p:nvPicPr>
          <p:cNvPr name="Picture 4" id="4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true" flipV="false" rot="-605988">
            <a:off x="2773023" y="2232835"/>
            <a:ext cx="2869159" cy="3028773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2700000">
            <a:off x="2704961" y="1664458"/>
            <a:ext cx="1854529" cy="917992"/>
          </a:xfrm>
          <a:prstGeom prst="rect">
            <a:avLst/>
          </a:prstGeom>
        </p:spPr>
      </p:pic>
      <p:sp>
        <p:nvSpPr>
          <p:cNvPr name="TextBox 6" id="6"/>
          <p:cNvSpPr txBox="true"/>
          <p:nvPr/>
        </p:nvSpPr>
        <p:spPr>
          <a:xfrm rot="0">
            <a:off x="1401920" y="5979828"/>
            <a:ext cx="5025710" cy="37692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964"/>
              </a:lnSpc>
            </a:pPr>
            <a:r>
              <a:rPr lang="en-US" sz="4417" spc="-88">
                <a:solidFill>
                  <a:srgbClr val="D1AA54"/>
                </a:solidFill>
                <a:latin typeface="DM Serif Display"/>
              </a:rPr>
              <a:t>Don't be pushed around by the fears in your mind. Be led by the dreams in your heart.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DAEzLgsQrnc</dc:identifier>
  <dcterms:modified xsi:type="dcterms:W3CDTF">2011-08-01T06:04:30Z</dcterms:modified>
  <cp:revision>1</cp:revision>
  <dc:title>Don't be pushed around by the fears in your mind. Be led by the dreams in your heart.</dc:title>
</cp:coreProperties>
</file>