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</p:sldIdLst>
  <p:sldSz cx="10058400" cy="7772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Nickainley" charset="1" panose="000005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00" Target="../media/image99.png" Type="http://schemas.openxmlformats.org/officeDocument/2006/relationships/image"/><Relationship Id="rId101" Target="../media/image100.svg" Type="http://schemas.openxmlformats.org/officeDocument/2006/relationships/image"/><Relationship Id="rId102" Target="../media/image101.png" Type="http://schemas.openxmlformats.org/officeDocument/2006/relationships/image"/><Relationship Id="rId103" Target="../media/image102.sv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23" Target="../media/image22.svg" Type="http://schemas.openxmlformats.org/officeDocument/2006/relationships/image"/><Relationship Id="rId24" Target="../media/image23.png" Type="http://schemas.openxmlformats.org/officeDocument/2006/relationships/image"/><Relationship Id="rId25" Target="../media/image24.svg" Type="http://schemas.openxmlformats.org/officeDocument/2006/relationships/image"/><Relationship Id="rId26" Target="../media/image25.png" Type="http://schemas.openxmlformats.org/officeDocument/2006/relationships/image"/><Relationship Id="rId27" Target="../media/image26.svg" Type="http://schemas.openxmlformats.org/officeDocument/2006/relationships/image"/><Relationship Id="rId28" Target="../media/image27.png" Type="http://schemas.openxmlformats.org/officeDocument/2006/relationships/image"/><Relationship Id="rId29" Target="../media/image28.svg" Type="http://schemas.openxmlformats.org/officeDocument/2006/relationships/image"/><Relationship Id="rId3" Target="../media/image2.svg" Type="http://schemas.openxmlformats.org/officeDocument/2006/relationships/image"/><Relationship Id="rId30" Target="../media/image29.png" Type="http://schemas.openxmlformats.org/officeDocument/2006/relationships/image"/><Relationship Id="rId31" Target="../media/image30.svg" Type="http://schemas.openxmlformats.org/officeDocument/2006/relationships/image"/><Relationship Id="rId32" Target="../media/image31.png" Type="http://schemas.openxmlformats.org/officeDocument/2006/relationships/image"/><Relationship Id="rId33" Target="../media/image32.svg" Type="http://schemas.openxmlformats.org/officeDocument/2006/relationships/image"/><Relationship Id="rId34" Target="../media/image33.png" Type="http://schemas.openxmlformats.org/officeDocument/2006/relationships/image"/><Relationship Id="rId35" Target="../media/image34.svg" Type="http://schemas.openxmlformats.org/officeDocument/2006/relationships/image"/><Relationship Id="rId36" Target="../media/image35.png" Type="http://schemas.openxmlformats.org/officeDocument/2006/relationships/image"/><Relationship Id="rId37" Target="../media/image36.svg" Type="http://schemas.openxmlformats.org/officeDocument/2006/relationships/image"/><Relationship Id="rId38" Target="../media/image37.png" Type="http://schemas.openxmlformats.org/officeDocument/2006/relationships/image"/><Relationship Id="rId39" Target="../media/image38.svg" Type="http://schemas.openxmlformats.org/officeDocument/2006/relationships/image"/><Relationship Id="rId4" Target="../media/image3.png" Type="http://schemas.openxmlformats.org/officeDocument/2006/relationships/image"/><Relationship Id="rId40" Target="../media/image39.png" Type="http://schemas.openxmlformats.org/officeDocument/2006/relationships/image"/><Relationship Id="rId41" Target="../media/image40.svg" Type="http://schemas.openxmlformats.org/officeDocument/2006/relationships/image"/><Relationship Id="rId42" Target="../media/image41.png" Type="http://schemas.openxmlformats.org/officeDocument/2006/relationships/image"/><Relationship Id="rId43" Target="../media/image42.svg" Type="http://schemas.openxmlformats.org/officeDocument/2006/relationships/image"/><Relationship Id="rId44" Target="../media/image43.png" Type="http://schemas.openxmlformats.org/officeDocument/2006/relationships/image"/><Relationship Id="rId45" Target="../media/image44.svg" Type="http://schemas.openxmlformats.org/officeDocument/2006/relationships/image"/><Relationship Id="rId46" Target="../media/image45.png" Type="http://schemas.openxmlformats.org/officeDocument/2006/relationships/image"/><Relationship Id="rId47" Target="../media/image46.svg" Type="http://schemas.openxmlformats.org/officeDocument/2006/relationships/image"/><Relationship Id="rId48" Target="../media/image47.png" Type="http://schemas.openxmlformats.org/officeDocument/2006/relationships/image"/><Relationship Id="rId49" Target="../media/image48.svg" Type="http://schemas.openxmlformats.org/officeDocument/2006/relationships/image"/><Relationship Id="rId5" Target="../media/image4.svg" Type="http://schemas.openxmlformats.org/officeDocument/2006/relationships/image"/><Relationship Id="rId50" Target="../media/image49.png" Type="http://schemas.openxmlformats.org/officeDocument/2006/relationships/image"/><Relationship Id="rId51" Target="../media/image50.svg" Type="http://schemas.openxmlformats.org/officeDocument/2006/relationships/image"/><Relationship Id="rId52" Target="../media/image51.png" Type="http://schemas.openxmlformats.org/officeDocument/2006/relationships/image"/><Relationship Id="rId53" Target="../media/image52.svg" Type="http://schemas.openxmlformats.org/officeDocument/2006/relationships/image"/><Relationship Id="rId54" Target="../media/image53.png" Type="http://schemas.openxmlformats.org/officeDocument/2006/relationships/image"/><Relationship Id="rId55" Target="../media/image54.svg" Type="http://schemas.openxmlformats.org/officeDocument/2006/relationships/image"/><Relationship Id="rId56" Target="../media/image55.png" Type="http://schemas.openxmlformats.org/officeDocument/2006/relationships/image"/><Relationship Id="rId57" Target="../media/image56.svg" Type="http://schemas.openxmlformats.org/officeDocument/2006/relationships/image"/><Relationship Id="rId58" Target="../media/image57.png" Type="http://schemas.openxmlformats.org/officeDocument/2006/relationships/image"/><Relationship Id="rId59" Target="../media/image58.svg" Type="http://schemas.openxmlformats.org/officeDocument/2006/relationships/image"/><Relationship Id="rId6" Target="../media/image5.png" Type="http://schemas.openxmlformats.org/officeDocument/2006/relationships/image"/><Relationship Id="rId60" Target="../media/image59.png" Type="http://schemas.openxmlformats.org/officeDocument/2006/relationships/image"/><Relationship Id="rId61" Target="../media/image60.svg" Type="http://schemas.openxmlformats.org/officeDocument/2006/relationships/image"/><Relationship Id="rId62" Target="../media/image61.png" Type="http://schemas.openxmlformats.org/officeDocument/2006/relationships/image"/><Relationship Id="rId63" Target="../media/image62.svg" Type="http://schemas.openxmlformats.org/officeDocument/2006/relationships/image"/><Relationship Id="rId64" Target="../media/image63.png" Type="http://schemas.openxmlformats.org/officeDocument/2006/relationships/image"/><Relationship Id="rId65" Target="../media/image64.svg" Type="http://schemas.openxmlformats.org/officeDocument/2006/relationships/image"/><Relationship Id="rId66" Target="../media/image65.png" Type="http://schemas.openxmlformats.org/officeDocument/2006/relationships/image"/><Relationship Id="rId67" Target="../media/image66.svg" Type="http://schemas.openxmlformats.org/officeDocument/2006/relationships/image"/><Relationship Id="rId68" Target="../media/image67.png" Type="http://schemas.openxmlformats.org/officeDocument/2006/relationships/image"/><Relationship Id="rId69" Target="../media/image68.svg" Type="http://schemas.openxmlformats.org/officeDocument/2006/relationships/image"/><Relationship Id="rId7" Target="../media/image6.svg" Type="http://schemas.openxmlformats.org/officeDocument/2006/relationships/image"/><Relationship Id="rId70" Target="../media/image69.png" Type="http://schemas.openxmlformats.org/officeDocument/2006/relationships/image"/><Relationship Id="rId71" Target="../media/image70.svg" Type="http://schemas.openxmlformats.org/officeDocument/2006/relationships/image"/><Relationship Id="rId72" Target="../media/image71.png" Type="http://schemas.openxmlformats.org/officeDocument/2006/relationships/image"/><Relationship Id="rId73" Target="../media/image72.svg" Type="http://schemas.openxmlformats.org/officeDocument/2006/relationships/image"/><Relationship Id="rId74" Target="../media/image73.png" Type="http://schemas.openxmlformats.org/officeDocument/2006/relationships/image"/><Relationship Id="rId75" Target="../media/image74.svg" Type="http://schemas.openxmlformats.org/officeDocument/2006/relationships/image"/><Relationship Id="rId76" Target="../media/image75.png" Type="http://schemas.openxmlformats.org/officeDocument/2006/relationships/image"/><Relationship Id="rId77" Target="../media/image76.svg" Type="http://schemas.openxmlformats.org/officeDocument/2006/relationships/image"/><Relationship Id="rId78" Target="../media/image77.png" Type="http://schemas.openxmlformats.org/officeDocument/2006/relationships/image"/><Relationship Id="rId79" Target="../media/image78.svg" Type="http://schemas.openxmlformats.org/officeDocument/2006/relationships/image"/><Relationship Id="rId8" Target="../media/image7.png" Type="http://schemas.openxmlformats.org/officeDocument/2006/relationships/image"/><Relationship Id="rId80" Target="../media/image79.png" Type="http://schemas.openxmlformats.org/officeDocument/2006/relationships/image"/><Relationship Id="rId81" Target="../media/image80.svg" Type="http://schemas.openxmlformats.org/officeDocument/2006/relationships/image"/><Relationship Id="rId82" Target="../media/image81.png" Type="http://schemas.openxmlformats.org/officeDocument/2006/relationships/image"/><Relationship Id="rId83" Target="../media/image82.svg" Type="http://schemas.openxmlformats.org/officeDocument/2006/relationships/image"/><Relationship Id="rId84" Target="../media/image83.png" Type="http://schemas.openxmlformats.org/officeDocument/2006/relationships/image"/><Relationship Id="rId85" Target="../media/image84.svg" Type="http://schemas.openxmlformats.org/officeDocument/2006/relationships/image"/><Relationship Id="rId86" Target="../media/image85.png" Type="http://schemas.openxmlformats.org/officeDocument/2006/relationships/image"/><Relationship Id="rId87" Target="../media/image86.svg" Type="http://schemas.openxmlformats.org/officeDocument/2006/relationships/image"/><Relationship Id="rId88" Target="../media/image87.png" Type="http://schemas.openxmlformats.org/officeDocument/2006/relationships/image"/><Relationship Id="rId89" Target="../media/image88.svg" Type="http://schemas.openxmlformats.org/officeDocument/2006/relationships/image"/><Relationship Id="rId9" Target="../media/image8.svg" Type="http://schemas.openxmlformats.org/officeDocument/2006/relationships/image"/><Relationship Id="rId90" Target="../media/image89.png" Type="http://schemas.openxmlformats.org/officeDocument/2006/relationships/image"/><Relationship Id="rId91" Target="../media/image90.svg" Type="http://schemas.openxmlformats.org/officeDocument/2006/relationships/image"/><Relationship Id="rId92" Target="../media/image91.png" Type="http://schemas.openxmlformats.org/officeDocument/2006/relationships/image"/><Relationship Id="rId93" Target="../media/image92.svg" Type="http://schemas.openxmlformats.org/officeDocument/2006/relationships/image"/><Relationship Id="rId94" Target="../media/image93.png" Type="http://schemas.openxmlformats.org/officeDocument/2006/relationships/image"/><Relationship Id="rId95" Target="../media/image94.svg" Type="http://schemas.openxmlformats.org/officeDocument/2006/relationships/image"/><Relationship Id="rId96" Target="../media/image95.png" Type="http://schemas.openxmlformats.org/officeDocument/2006/relationships/image"/><Relationship Id="rId97" Target="../media/image96.svg" Type="http://schemas.openxmlformats.org/officeDocument/2006/relationships/image"/><Relationship Id="rId98" Target="../media/image97.png" Type="http://schemas.openxmlformats.org/officeDocument/2006/relationships/image"/><Relationship Id="rId99" Target="../media/image9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00" Target="../media/image101.png" Type="http://schemas.openxmlformats.org/officeDocument/2006/relationships/image"/><Relationship Id="rId101" Target="../media/image102.sv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1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25.png" Type="http://schemas.openxmlformats.org/officeDocument/2006/relationships/image"/><Relationship Id="rId25" Target="../media/image26.svg" Type="http://schemas.openxmlformats.org/officeDocument/2006/relationships/image"/><Relationship Id="rId26" Target="../media/image27.png" Type="http://schemas.openxmlformats.org/officeDocument/2006/relationships/image"/><Relationship Id="rId27" Target="../media/image28.svg" Type="http://schemas.openxmlformats.org/officeDocument/2006/relationships/image"/><Relationship Id="rId28" Target="../media/image103.png" Type="http://schemas.openxmlformats.org/officeDocument/2006/relationships/image"/><Relationship Id="rId29" Target="../media/image104.svg" Type="http://schemas.openxmlformats.org/officeDocument/2006/relationships/image"/><Relationship Id="rId3" Target="../media/image2.svg" Type="http://schemas.openxmlformats.org/officeDocument/2006/relationships/image"/><Relationship Id="rId30" Target="../media/image105.png" Type="http://schemas.openxmlformats.org/officeDocument/2006/relationships/image"/><Relationship Id="rId31" Target="../media/image106.svg" Type="http://schemas.openxmlformats.org/officeDocument/2006/relationships/image"/><Relationship Id="rId32" Target="../media/image107.png" Type="http://schemas.openxmlformats.org/officeDocument/2006/relationships/image"/><Relationship Id="rId33" Target="../media/image108.svg" Type="http://schemas.openxmlformats.org/officeDocument/2006/relationships/image"/><Relationship Id="rId34" Target="../media/image35.png" Type="http://schemas.openxmlformats.org/officeDocument/2006/relationships/image"/><Relationship Id="rId35" Target="../media/image36.svg" Type="http://schemas.openxmlformats.org/officeDocument/2006/relationships/image"/><Relationship Id="rId36" Target="../media/image37.png" Type="http://schemas.openxmlformats.org/officeDocument/2006/relationships/image"/><Relationship Id="rId37" Target="../media/image38.svg" Type="http://schemas.openxmlformats.org/officeDocument/2006/relationships/image"/><Relationship Id="rId38" Target="../media/image39.png" Type="http://schemas.openxmlformats.org/officeDocument/2006/relationships/image"/><Relationship Id="rId39" Target="../media/image40.svg" Type="http://schemas.openxmlformats.org/officeDocument/2006/relationships/image"/><Relationship Id="rId4" Target="../media/image3.png" Type="http://schemas.openxmlformats.org/officeDocument/2006/relationships/image"/><Relationship Id="rId40" Target="../media/image41.png" Type="http://schemas.openxmlformats.org/officeDocument/2006/relationships/image"/><Relationship Id="rId41" Target="../media/image42.svg" Type="http://schemas.openxmlformats.org/officeDocument/2006/relationships/image"/><Relationship Id="rId42" Target="../media/image43.png" Type="http://schemas.openxmlformats.org/officeDocument/2006/relationships/image"/><Relationship Id="rId43" Target="../media/image44.svg" Type="http://schemas.openxmlformats.org/officeDocument/2006/relationships/image"/><Relationship Id="rId44" Target="../media/image45.png" Type="http://schemas.openxmlformats.org/officeDocument/2006/relationships/image"/><Relationship Id="rId45" Target="../media/image46.svg" Type="http://schemas.openxmlformats.org/officeDocument/2006/relationships/image"/><Relationship Id="rId46" Target="../media/image47.png" Type="http://schemas.openxmlformats.org/officeDocument/2006/relationships/image"/><Relationship Id="rId47" Target="../media/image48.svg" Type="http://schemas.openxmlformats.org/officeDocument/2006/relationships/image"/><Relationship Id="rId48" Target="../media/image49.png" Type="http://schemas.openxmlformats.org/officeDocument/2006/relationships/image"/><Relationship Id="rId49" Target="../media/image50.svg" Type="http://schemas.openxmlformats.org/officeDocument/2006/relationships/image"/><Relationship Id="rId5" Target="../media/image4.svg" Type="http://schemas.openxmlformats.org/officeDocument/2006/relationships/image"/><Relationship Id="rId50" Target="../media/image51.png" Type="http://schemas.openxmlformats.org/officeDocument/2006/relationships/image"/><Relationship Id="rId51" Target="../media/image52.svg" Type="http://schemas.openxmlformats.org/officeDocument/2006/relationships/image"/><Relationship Id="rId52" Target="../media/image53.png" Type="http://schemas.openxmlformats.org/officeDocument/2006/relationships/image"/><Relationship Id="rId53" Target="../media/image54.svg" Type="http://schemas.openxmlformats.org/officeDocument/2006/relationships/image"/><Relationship Id="rId54" Target="../media/image55.png" Type="http://schemas.openxmlformats.org/officeDocument/2006/relationships/image"/><Relationship Id="rId55" Target="../media/image56.svg" Type="http://schemas.openxmlformats.org/officeDocument/2006/relationships/image"/><Relationship Id="rId56" Target="../media/image57.png" Type="http://schemas.openxmlformats.org/officeDocument/2006/relationships/image"/><Relationship Id="rId57" Target="../media/image58.svg" Type="http://schemas.openxmlformats.org/officeDocument/2006/relationships/image"/><Relationship Id="rId58" Target="../media/image59.png" Type="http://schemas.openxmlformats.org/officeDocument/2006/relationships/image"/><Relationship Id="rId59" Target="../media/image60.svg" Type="http://schemas.openxmlformats.org/officeDocument/2006/relationships/image"/><Relationship Id="rId6" Target="../media/image5.png" Type="http://schemas.openxmlformats.org/officeDocument/2006/relationships/image"/><Relationship Id="rId60" Target="../media/image61.png" Type="http://schemas.openxmlformats.org/officeDocument/2006/relationships/image"/><Relationship Id="rId61" Target="../media/image62.svg" Type="http://schemas.openxmlformats.org/officeDocument/2006/relationships/image"/><Relationship Id="rId62" Target="../media/image63.png" Type="http://schemas.openxmlformats.org/officeDocument/2006/relationships/image"/><Relationship Id="rId63" Target="../media/image64.svg" Type="http://schemas.openxmlformats.org/officeDocument/2006/relationships/image"/><Relationship Id="rId64" Target="../media/image109.png" Type="http://schemas.openxmlformats.org/officeDocument/2006/relationships/image"/><Relationship Id="rId65" Target="../media/image110.svg" Type="http://schemas.openxmlformats.org/officeDocument/2006/relationships/image"/><Relationship Id="rId66" Target="../media/image67.png" Type="http://schemas.openxmlformats.org/officeDocument/2006/relationships/image"/><Relationship Id="rId67" Target="../media/image68.svg" Type="http://schemas.openxmlformats.org/officeDocument/2006/relationships/image"/><Relationship Id="rId68" Target="../media/image69.png" Type="http://schemas.openxmlformats.org/officeDocument/2006/relationships/image"/><Relationship Id="rId69" Target="../media/image70.svg" Type="http://schemas.openxmlformats.org/officeDocument/2006/relationships/image"/><Relationship Id="rId7" Target="../media/image6.svg" Type="http://schemas.openxmlformats.org/officeDocument/2006/relationships/image"/><Relationship Id="rId70" Target="../media/image71.png" Type="http://schemas.openxmlformats.org/officeDocument/2006/relationships/image"/><Relationship Id="rId71" Target="../media/image72.svg" Type="http://schemas.openxmlformats.org/officeDocument/2006/relationships/image"/><Relationship Id="rId72" Target="../media/image73.png" Type="http://schemas.openxmlformats.org/officeDocument/2006/relationships/image"/><Relationship Id="rId73" Target="../media/image74.svg" Type="http://schemas.openxmlformats.org/officeDocument/2006/relationships/image"/><Relationship Id="rId74" Target="../media/image75.png" Type="http://schemas.openxmlformats.org/officeDocument/2006/relationships/image"/><Relationship Id="rId75" Target="../media/image76.svg" Type="http://schemas.openxmlformats.org/officeDocument/2006/relationships/image"/><Relationship Id="rId76" Target="../media/image77.png" Type="http://schemas.openxmlformats.org/officeDocument/2006/relationships/image"/><Relationship Id="rId77" Target="../media/image78.svg" Type="http://schemas.openxmlformats.org/officeDocument/2006/relationships/image"/><Relationship Id="rId78" Target="../media/image79.png" Type="http://schemas.openxmlformats.org/officeDocument/2006/relationships/image"/><Relationship Id="rId79" Target="../media/image80.svg" Type="http://schemas.openxmlformats.org/officeDocument/2006/relationships/image"/><Relationship Id="rId8" Target="../media/image7.png" Type="http://schemas.openxmlformats.org/officeDocument/2006/relationships/image"/><Relationship Id="rId80" Target="../media/image81.png" Type="http://schemas.openxmlformats.org/officeDocument/2006/relationships/image"/><Relationship Id="rId81" Target="../media/image82.svg" Type="http://schemas.openxmlformats.org/officeDocument/2006/relationships/image"/><Relationship Id="rId82" Target="../media/image83.png" Type="http://schemas.openxmlformats.org/officeDocument/2006/relationships/image"/><Relationship Id="rId83" Target="../media/image84.svg" Type="http://schemas.openxmlformats.org/officeDocument/2006/relationships/image"/><Relationship Id="rId84" Target="../media/image85.png" Type="http://schemas.openxmlformats.org/officeDocument/2006/relationships/image"/><Relationship Id="rId85" Target="../media/image86.svg" Type="http://schemas.openxmlformats.org/officeDocument/2006/relationships/image"/><Relationship Id="rId86" Target="../media/image87.png" Type="http://schemas.openxmlformats.org/officeDocument/2006/relationships/image"/><Relationship Id="rId87" Target="../media/image88.svg" Type="http://schemas.openxmlformats.org/officeDocument/2006/relationships/image"/><Relationship Id="rId88" Target="../media/image89.png" Type="http://schemas.openxmlformats.org/officeDocument/2006/relationships/image"/><Relationship Id="rId89" Target="../media/image90.svg" Type="http://schemas.openxmlformats.org/officeDocument/2006/relationships/image"/><Relationship Id="rId9" Target="../media/image8.svg" Type="http://schemas.openxmlformats.org/officeDocument/2006/relationships/image"/><Relationship Id="rId90" Target="../media/image91.png" Type="http://schemas.openxmlformats.org/officeDocument/2006/relationships/image"/><Relationship Id="rId91" Target="../media/image92.svg" Type="http://schemas.openxmlformats.org/officeDocument/2006/relationships/image"/><Relationship Id="rId92" Target="../media/image93.png" Type="http://schemas.openxmlformats.org/officeDocument/2006/relationships/image"/><Relationship Id="rId93" Target="../media/image94.svg" Type="http://schemas.openxmlformats.org/officeDocument/2006/relationships/image"/><Relationship Id="rId94" Target="../media/image95.png" Type="http://schemas.openxmlformats.org/officeDocument/2006/relationships/image"/><Relationship Id="rId95" Target="../media/image96.svg" Type="http://schemas.openxmlformats.org/officeDocument/2006/relationships/image"/><Relationship Id="rId96" Target="../media/image97.png" Type="http://schemas.openxmlformats.org/officeDocument/2006/relationships/image"/><Relationship Id="rId97" Target="../media/image98.svg" Type="http://schemas.openxmlformats.org/officeDocument/2006/relationships/image"/><Relationship Id="rId98" Target="../media/image99.png" Type="http://schemas.openxmlformats.org/officeDocument/2006/relationships/image"/><Relationship Id="rId99" Target="../media/image10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0E0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59553" y="3592274"/>
            <a:ext cx="1221310" cy="682336"/>
            <a:chOff x="0" y="0"/>
            <a:chExt cx="1628413" cy="909782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03465">
              <a:off x="11907" y="62510"/>
              <a:ext cx="1517953" cy="814175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03465">
              <a:off x="58350" y="72952"/>
              <a:ext cx="1517953" cy="814175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52041" t="39432" r="0" b="460"/>
            <a:stretch>
              <a:fillRect/>
            </a:stretch>
          </p:blipFill>
          <p:spPr>
            <a:xfrm flipH="false" flipV="false" rot="-103465">
              <a:off x="893225" y="390269"/>
              <a:ext cx="727990" cy="489377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03465">
              <a:off x="191310" y="18275"/>
              <a:ext cx="1224441" cy="656746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3685608" y="4369905"/>
            <a:ext cx="2011028" cy="2079647"/>
            <a:chOff x="0" y="0"/>
            <a:chExt cx="2681370" cy="2772863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9600" t="0" r="0" b="0"/>
            <a:stretch>
              <a:fillRect/>
            </a:stretch>
          </p:blipFill>
          <p:spPr>
            <a:xfrm flipH="false" flipV="false" rot="0">
              <a:off x="1534994" y="246954"/>
              <a:ext cx="1146376" cy="2212523"/>
            </a:xfrm>
            <a:prstGeom prst="rect">
              <a:avLst/>
            </a:prstGeom>
          </p:spPr>
        </p:pic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35495" r="70593" b="28595"/>
            <a:stretch>
              <a:fillRect/>
            </a:stretch>
          </p:blipFill>
          <p:spPr>
            <a:xfrm flipH="false" flipV="false" rot="0">
              <a:off x="0" y="1009418"/>
              <a:ext cx="805351" cy="956585"/>
            </a:xfrm>
            <a:prstGeom prst="rect">
              <a:avLst/>
            </a:prstGeom>
          </p:spPr>
        </p:pic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7058" t="152" r="50250" b="36104"/>
            <a:stretch>
              <a:fillRect/>
            </a:stretch>
          </p:blipFill>
          <p:spPr>
            <a:xfrm flipH="false" flipV="false" rot="0">
              <a:off x="669071" y="0"/>
              <a:ext cx="704908" cy="1926220"/>
            </a:xfrm>
            <a:prstGeom prst="rect">
              <a:avLst/>
            </a:prstGeom>
          </p:spPr>
        </p:pic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39127" t="16175" r="27903" b="36504"/>
            <a:stretch>
              <a:fillRect/>
            </a:stretch>
          </p:blipFill>
          <p:spPr>
            <a:xfrm flipH="false" flipV="false" rot="0">
              <a:off x="995679" y="500271"/>
              <a:ext cx="893060" cy="1246805"/>
            </a:xfrm>
            <a:prstGeom prst="rect">
              <a:avLst/>
            </a:prstGeom>
          </p:spPr>
        </p:pic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43259" r="802" b="0"/>
            <a:stretch>
              <a:fillRect/>
            </a:stretch>
          </p:blipFill>
          <p:spPr>
            <a:xfrm flipH="false" flipV="false" rot="0">
              <a:off x="170679" y="1375934"/>
              <a:ext cx="2510691" cy="1396929"/>
            </a:xfrm>
            <a:prstGeom prst="rect">
              <a:avLst/>
            </a:prstGeom>
          </p:spPr>
        </p:pic>
      </p:grpSp>
      <p:pic>
        <p:nvPicPr>
          <p:cNvPr name="Picture 13" id="13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31751" y="4243993"/>
            <a:ext cx="1493265" cy="724912"/>
          </a:xfrm>
          <a:prstGeom prst="rect">
            <a:avLst/>
          </a:prstGeom>
        </p:spPr>
      </p:pic>
      <p:grpSp>
        <p:nvGrpSpPr>
          <p:cNvPr name="Group 14" id="14"/>
          <p:cNvGrpSpPr/>
          <p:nvPr/>
        </p:nvGrpSpPr>
        <p:grpSpPr>
          <a:xfrm rot="0">
            <a:off x="3061175" y="2409691"/>
            <a:ext cx="1178553" cy="1015800"/>
            <a:chOff x="0" y="0"/>
            <a:chExt cx="1571405" cy="1354400"/>
          </a:xfrm>
        </p:grpSpPr>
        <p:pic>
          <p:nvPicPr>
            <p:cNvPr name="Picture 15" id="15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18562">
              <a:off x="21349" y="63763"/>
              <a:ext cx="1528706" cy="1264657"/>
            </a:xfrm>
            <a:prstGeom prst="rect">
              <a:avLst/>
            </a:prstGeom>
          </p:spPr>
        </p:pic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18562">
              <a:off x="67572" y="25205"/>
              <a:ext cx="1483120" cy="1226945"/>
            </a:xfrm>
            <a:prstGeom prst="rect">
              <a:avLst/>
            </a:prstGeom>
          </p:spPr>
        </p:pic>
      </p:grpSp>
      <p:pic>
        <p:nvPicPr>
          <p:cNvPr name="Picture 17" id="1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328255" y="3369433"/>
            <a:ext cx="1153642" cy="836915"/>
          </a:xfrm>
          <a:prstGeom prst="rect">
            <a:avLst/>
          </a:prstGeom>
        </p:spPr>
      </p:pic>
      <p:grpSp>
        <p:nvGrpSpPr>
          <p:cNvPr name="Group 18" id="18"/>
          <p:cNvGrpSpPr/>
          <p:nvPr/>
        </p:nvGrpSpPr>
        <p:grpSpPr>
          <a:xfrm rot="0">
            <a:off x="7392982" y="3653494"/>
            <a:ext cx="1303963" cy="671343"/>
            <a:chOff x="0" y="0"/>
            <a:chExt cx="1738617" cy="895124"/>
          </a:xfrm>
        </p:grpSpPr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32022">
              <a:off x="124262" y="30387"/>
              <a:ext cx="1598927" cy="834349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l="0" t="65077" r="79836" b="0"/>
            <a:stretch>
              <a:fillRect/>
            </a:stretch>
          </p:blipFill>
          <p:spPr>
            <a:xfrm flipH="false" flipV="false" rot="132022">
              <a:off x="5900" y="537608"/>
              <a:ext cx="347445" cy="314008"/>
            </a:xfrm>
            <a:prstGeom prst="rect">
              <a:avLst/>
            </a:prstGeom>
          </p:spPr>
        </p:pic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10307">
            <a:off x="6337870" y="4133737"/>
            <a:ext cx="1163819" cy="469759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8354">
            <a:off x="5694974" y="4332239"/>
            <a:ext cx="732238" cy="668334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253349" y="4043596"/>
            <a:ext cx="1046049" cy="1237262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53296">
            <a:off x="7064487" y="4602350"/>
            <a:ext cx="748184" cy="755048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3207">
            <a:off x="7745375" y="2949955"/>
            <a:ext cx="876873" cy="559605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058910" y="3085260"/>
            <a:ext cx="759338" cy="823740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28991">
            <a:off x="6670857" y="3318775"/>
            <a:ext cx="446797" cy="763163"/>
          </a:xfrm>
          <a:prstGeom prst="rect">
            <a:avLst/>
          </a:prstGeom>
        </p:spPr>
      </p:pic>
      <p:grpSp>
        <p:nvGrpSpPr>
          <p:cNvPr name="Group 28" id="28"/>
          <p:cNvGrpSpPr/>
          <p:nvPr/>
        </p:nvGrpSpPr>
        <p:grpSpPr>
          <a:xfrm rot="0">
            <a:off x="1164720" y="1768866"/>
            <a:ext cx="1272164" cy="1119834"/>
            <a:chOff x="0" y="0"/>
            <a:chExt cx="1696219" cy="1493112"/>
          </a:xfrm>
        </p:grpSpPr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857930">
              <a:off x="151827" y="160366"/>
              <a:ext cx="1433657" cy="1076546"/>
            </a:xfrm>
            <a:prstGeom prst="rect">
              <a:avLst/>
            </a:prstGeom>
          </p:spPr>
        </p:pic>
        <p:pic>
          <p:nvPicPr>
            <p:cNvPr name="Picture 30" id="30"/>
            <p:cNvPicPr>
              <a:picLocks noChangeAspect="true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 l="0" t="70786" r="0" b="0"/>
            <a:stretch>
              <a:fillRect/>
            </a:stretch>
          </p:blipFill>
          <p:spPr>
            <a:xfrm flipH="false" flipV="false" rot="857930">
              <a:off x="16894" y="998738"/>
              <a:ext cx="1456356" cy="319477"/>
            </a:xfrm>
            <a:prstGeom prst="rect">
              <a:avLst/>
            </a:prstGeom>
          </p:spPr>
        </p:pic>
      </p:grpSp>
      <p:pic>
        <p:nvPicPr>
          <p:cNvPr name="Picture 31" id="31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4890">
            <a:off x="1690234" y="2804190"/>
            <a:ext cx="982464" cy="1522127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14287" y="2645096"/>
            <a:ext cx="1340290" cy="2247437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74267">
            <a:off x="2493653" y="3011004"/>
            <a:ext cx="891342" cy="1109136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56345">
            <a:off x="6855514" y="5312020"/>
            <a:ext cx="1397113" cy="1153253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16830">
            <a:off x="7769659" y="2243882"/>
            <a:ext cx="1271774" cy="906428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83754">
            <a:off x="6505564" y="3812846"/>
            <a:ext cx="1033978" cy="571508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63268">
            <a:off x="8610829" y="2991793"/>
            <a:ext cx="287128" cy="621734"/>
          </a:xfrm>
          <a:prstGeom prst="rect">
            <a:avLst/>
          </a:prstGeom>
        </p:spPr>
      </p:pic>
      <p:pic>
        <p:nvPicPr>
          <p:cNvPr name="Picture 38" id="38"/>
          <p:cNvPicPr>
            <a:picLocks noChangeAspect="true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00313" y="4159617"/>
            <a:ext cx="1039415" cy="1093075"/>
          </a:xfrm>
          <a:prstGeom prst="rect">
            <a:avLst/>
          </a:prstGeom>
        </p:spPr>
      </p:pic>
      <p:pic>
        <p:nvPicPr>
          <p:cNvPr name="Picture 39" id="39"/>
          <p:cNvPicPr>
            <a:picLocks noChangeAspect="true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42969">
            <a:off x="6173202" y="3159414"/>
            <a:ext cx="551585" cy="1060740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67093">
            <a:off x="7399291" y="4545447"/>
            <a:ext cx="729848" cy="508240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9628">
            <a:off x="6659654" y="4614834"/>
            <a:ext cx="541460" cy="973212"/>
          </a:xfrm>
          <a:prstGeom prst="rect">
            <a:avLst/>
          </a:prstGeom>
        </p:spPr>
      </p:pic>
      <p:pic>
        <p:nvPicPr>
          <p:cNvPr name="Picture 42" id="42"/>
          <p:cNvPicPr>
            <a:picLocks noChangeAspect="true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92151">
            <a:off x="7147869" y="4106382"/>
            <a:ext cx="1391877" cy="599772"/>
          </a:xfrm>
          <a:prstGeom prst="rect">
            <a:avLst/>
          </a:prstGeom>
        </p:spPr>
      </p:pic>
      <p:pic>
        <p:nvPicPr>
          <p:cNvPr name="Picture 43" id="43"/>
          <p:cNvPicPr>
            <a:picLocks noChangeAspect="true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554070" y="3530762"/>
            <a:ext cx="697865" cy="578593"/>
          </a:xfrm>
          <a:prstGeom prst="rect">
            <a:avLst/>
          </a:prstGeom>
        </p:spPr>
      </p:pic>
      <p:pic>
        <p:nvPicPr>
          <p:cNvPr name="Picture 44" id="44"/>
          <p:cNvPicPr>
            <a:picLocks noChangeAspect="true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0902">
            <a:off x="4186356" y="3020894"/>
            <a:ext cx="1330269" cy="614342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12317">
            <a:off x="1469491" y="1358480"/>
            <a:ext cx="1000526" cy="671262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49540">
            <a:off x="4163048" y="1752935"/>
            <a:ext cx="1177378" cy="704286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6814">
            <a:off x="5222633" y="1699333"/>
            <a:ext cx="1156927" cy="1309280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04986">
            <a:off x="5518142" y="3586821"/>
            <a:ext cx="949107" cy="826586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17539" y="5024596"/>
            <a:ext cx="2370196" cy="1861681"/>
          </a:xfrm>
          <a:prstGeom prst="rect">
            <a:avLst/>
          </a:prstGeom>
        </p:spPr>
      </p:pic>
      <p:pic>
        <p:nvPicPr>
          <p:cNvPr name="Picture 50" id="50"/>
          <p:cNvPicPr>
            <a:picLocks noChangeAspect="true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895284" y="5687087"/>
            <a:ext cx="1172508" cy="1620300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91446">
            <a:off x="2297532" y="1572047"/>
            <a:ext cx="970415" cy="1423275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66313">
            <a:off x="5956855" y="2287306"/>
            <a:ext cx="820612" cy="878087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80207">
            <a:off x="6353311" y="2027884"/>
            <a:ext cx="1178626" cy="1204915"/>
          </a:xfrm>
          <a:prstGeom prst="rect">
            <a:avLst/>
          </a:prstGeom>
        </p:spPr>
      </p:pic>
      <p:pic>
        <p:nvPicPr>
          <p:cNvPr name="Picture 54" id="54"/>
          <p:cNvPicPr>
            <a:picLocks noChangeAspect="true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58850">
            <a:off x="8623538" y="2099230"/>
            <a:ext cx="341057" cy="515333"/>
          </a:xfrm>
          <a:prstGeom prst="rect">
            <a:avLst/>
          </a:prstGeom>
        </p:spPr>
      </p:pic>
      <p:pic>
        <p:nvPicPr>
          <p:cNvPr name="Picture 55" id="55"/>
          <p:cNvPicPr>
            <a:picLocks noChangeAspect="true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67346">
            <a:off x="8772367" y="1988731"/>
            <a:ext cx="323582" cy="577826"/>
          </a:xfrm>
          <a:prstGeom prst="rect">
            <a:avLst/>
          </a:prstGeom>
        </p:spPr>
      </p:pic>
      <p:pic>
        <p:nvPicPr>
          <p:cNvPr name="Picture 56" id="56"/>
          <p:cNvPicPr>
            <a:picLocks noChangeAspect="true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305388">
            <a:off x="8920461" y="1508924"/>
            <a:ext cx="457783" cy="769971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33903">
            <a:off x="8611627" y="3315769"/>
            <a:ext cx="200603" cy="399752"/>
          </a:xfrm>
          <a:prstGeom prst="rect">
            <a:avLst/>
          </a:prstGeom>
        </p:spPr>
      </p:pic>
      <p:pic>
        <p:nvPicPr>
          <p:cNvPr name="Picture 58" id="58"/>
          <p:cNvPicPr>
            <a:picLocks noChangeAspect="true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22733">
            <a:off x="7959533" y="3293138"/>
            <a:ext cx="687550" cy="502537"/>
          </a:xfrm>
          <a:prstGeom prst="rect">
            <a:avLst/>
          </a:prstGeom>
        </p:spPr>
      </p:pic>
      <p:pic>
        <p:nvPicPr>
          <p:cNvPr name="Picture 59" id="59"/>
          <p:cNvPicPr>
            <a:picLocks noChangeAspect="true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58420">
            <a:off x="8747648" y="2517234"/>
            <a:ext cx="526906" cy="328598"/>
          </a:xfrm>
          <a:prstGeom prst="rect">
            <a:avLst/>
          </a:prstGeom>
        </p:spPr>
      </p:pic>
      <p:pic>
        <p:nvPicPr>
          <p:cNvPr name="Picture 60" id="60"/>
          <p:cNvPicPr>
            <a:picLocks noChangeAspect="true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69990">
            <a:off x="8973451" y="2737815"/>
            <a:ext cx="189177" cy="237551"/>
          </a:xfrm>
          <a:prstGeom prst="rect">
            <a:avLst/>
          </a:prstGeom>
        </p:spPr>
      </p:pic>
      <p:pic>
        <p:nvPicPr>
          <p:cNvPr name="Picture 61" id="61"/>
          <p:cNvPicPr>
            <a:picLocks noChangeAspect="true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76595">
            <a:off x="8762392" y="2791556"/>
            <a:ext cx="215405" cy="132768"/>
          </a:xfrm>
          <a:prstGeom prst="rect">
            <a:avLst/>
          </a:prstGeom>
        </p:spPr>
      </p:pic>
      <p:grpSp>
        <p:nvGrpSpPr>
          <p:cNvPr name="Group 62" id="62"/>
          <p:cNvGrpSpPr/>
          <p:nvPr/>
        </p:nvGrpSpPr>
        <p:grpSpPr>
          <a:xfrm rot="0">
            <a:off x="5384106" y="3001506"/>
            <a:ext cx="940493" cy="674778"/>
            <a:chOff x="0" y="0"/>
            <a:chExt cx="1253991" cy="899704"/>
          </a:xfrm>
        </p:grpSpPr>
        <p:pic>
          <p:nvPicPr>
            <p:cNvPr name="Picture 63" id="63"/>
            <p:cNvPicPr>
              <a:picLocks noChangeAspect="true"/>
            </p:cNvPicPr>
            <p:nvPr/>
          </p:nvPicPr>
          <p:blipFill>
            <a:blip r:embed="rId9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405972">
              <a:off x="41102" y="66358"/>
              <a:ext cx="1171787" cy="766988"/>
            </a:xfrm>
            <a:prstGeom prst="rect">
              <a:avLst/>
            </a:prstGeom>
          </p:spPr>
        </p:pic>
        <p:grpSp>
          <p:nvGrpSpPr>
            <p:cNvPr name="Group 64" id="64"/>
            <p:cNvGrpSpPr/>
            <p:nvPr/>
          </p:nvGrpSpPr>
          <p:grpSpPr>
            <a:xfrm rot="0">
              <a:off x="0" y="52543"/>
              <a:ext cx="1001383" cy="255393"/>
              <a:chOff x="0" y="0"/>
              <a:chExt cx="9324101" cy="2378024"/>
            </a:xfrm>
          </p:grpSpPr>
          <p:sp>
            <p:nvSpPr>
              <p:cNvPr name="Freeform 65" id="65"/>
              <p:cNvSpPr/>
              <p:nvPr/>
            </p:nvSpPr>
            <p:spPr>
              <a:xfrm>
                <a:off x="0" y="0"/>
                <a:ext cx="8878331" cy="1932254"/>
              </a:xfrm>
              <a:custGeom>
                <a:avLst/>
                <a:gdLst/>
                <a:ahLst/>
                <a:cxnLst/>
                <a:rect r="r" b="b" t="t" l="l"/>
                <a:pathLst>
                  <a:path h="1932254" w="8878331">
                    <a:moveTo>
                      <a:pt x="8877061" y="0"/>
                    </a:moveTo>
                    <a:lnTo>
                      <a:pt x="8878331" y="1270"/>
                    </a:lnTo>
                    <a:lnTo>
                      <a:pt x="8878331" y="0"/>
                    </a:lnTo>
                    <a:lnTo>
                      <a:pt x="8877061" y="0"/>
                    </a:lnTo>
                    <a:close/>
                    <a:moveTo>
                      <a:pt x="0" y="1930984"/>
                    </a:moveTo>
                    <a:lnTo>
                      <a:pt x="0" y="1932254"/>
                    </a:lnTo>
                    <a:lnTo>
                      <a:pt x="1270" y="1932254"/>
                    </a:lnTo>
                    <a:lnTo>
                      <a:pt x="0" y="1930984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</p:sp>
          <p:sp>
            <p:nvSpPr>
              <p:cNvPr name="Freeform 66" id="66"/>
              <p:cNvSpPr/>
              <p:nvPr/>
            </p:nvSpPr>
            <p:spPr>
              <a:xfrm>
                <a:off x="0" y="0"/>
                <a:ext cx="9324101" cy="2378024"/>
              </a:xfrm>
              <a:custGeom>
                <a:avLst/>
                <a:gdLst/>
                <a:ahLst/>
                <a:cxnLst/>
                <a:rect r="r" b="b" t="t" l="l"/>
                <a:pathLst>
                  <a:path h="2378024" w="9324101">
                    <a:moveTo>
                      <a:pt x="9324101" y="447040"/>
                    </a:moveTo>
                    <a:lnTo>
                      <a:pt x="9324101" y="1932255"/>
                    </a:lnTo>
                    <a:lnTo>
                      <a:pt x="8877061" y="2378024"/>
                    </a:lnTo>
                    <a:lnTo>
                      <a:pt x="454174" y="2378024"/>
                    </a:lnTo>
                    <a:lnTo>
                      <a:pt x="1270" y="1932254"/>
                    </a:lnTo>
                    <a:lnTo>
                      <a:pt x="0" y="1930984"/>
                    </a:lnTo>
                    <a:lnTo>
                      <a:pt x="0" y="447040"/>
                    </a:lnTo>
                    <a:lnTo>
                      <a:pt x="454174" y="0"/>
                    </a:lnTo>
                    <a:lnTo>
                      <a:pt x="8877061" y="0"/>
                    </a:lnTo>
                    <a:lnTo>
                      <a:pt x="8878332" y="1270"/>
                    </a:lnTo>
                    <a:lnTo>
                      <a:pt x="9324101" y="44704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</p:grpSp>
      <p:grpSp>
        <p:nvGrpSpPr>
          <p:cNvPr name="Group 67" id="67"/>
          <p:cNvGrpSpPr/>
          <p:nvPr/>
        </p:nvGrpSpPr>
        <p:grpSpPr>
          <a:xfrm rot="0">
            <a:off x="4206359" y="2465667"/>
            <a:ext cx="1148823" cy="676265"/>
            <a:chOff x="0" y="0"/>
            <a:chExt cx="1531764" cy="901686"/>
          </a:xfrm>
        </p:grpSpPr>
        <p:pic>
          <p:nvPicPr>
            <p:cNvPr name="Picture 68" id="68"/>
            <p:cNvPicPr>
              <a:picLocks noChangeAspect="true"/>
            </p:cNvPicPr>
            <p:nvPr/>
          </p:nvPicPr>
          <p:blipFill>
            <a:blip r:embed="rId9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91578">
              <a:off x="11054" y="19869"/>
              <a:ext cx="1503213" cy="849999"/>
            </a:xfrm>
            <a:prstGeom prst="rect">
              <a:avLst/>
            </a:prstGeom>
          </p:spPr>
        </p:pic>
        <p:grpSp>
          <p:nvGrpSpPr>
            <p:cNvPr name="Group 69" id="69"/>
            <p:cNvGrpSpPr>
              <a:grpSpLocks noChangeAspect="true"/>
            </p:cNvGrpSpPr>
            <p:nvPr/>
          </p:nvGrpSpPr>
          <p:grpSpPr>
            <a:xfrm rot="-163509">
              <a:off x="809520" y="193740"/>
              <a:ext cx="706204" cy="691549"/>
              <a:chOff x="-72390" y="7620"/>
              <a:chExt cx="6487160" cy="6352540"/>
            </a:xfrm>
          </p:grpSpPr>
          <p:sp>
            <p:nvSpPr>
              <p:cNvPr name="Freeform 70" id="70"/>
              <p:cNvSpPr/>
              <p:nvPr/>
            </p:nvSpPr>
            <p:spPr>
              <a:xfrm>
                <a:off x="-72390" y="7620"/>
                <a:ext cx="6487160" cy="6352540"/>
              </a:xfrm>
              <a:custGeom>
                <a:avLst/>
                <a:gdLst/>
                <a:ahLst/>
                <a:cxnLst/>
                <a:rect r="r" b="b" t="t" l="l"/>
                <a:pathLst>
                  <a:path h="6352540" w="6487160">
                    <a:moveTo>
                      <a:pt x="6322060" y="3176270"/>
                    </a:moveTo>
                    <a:cubicBezTo>
                      <a:pt x="6322060" y="2844800"/>
                      <a:pt x="6487160" y="2493010"/>
                      <a:pt x="6385560" y="2194560"/>
                    </a:cubicBezTo>
                    <a:cubicBezTo>
                      <a:pt x="6281420" y="1884680"/>
                      <a:pt x="5928360" y="1694180"/>
                      <a:pt x="5734050" y="1436370"/>
                    </a:cubicBezTo>
                    <a:cubicBezTo>
                      <a:pt x="5537200" y="1176020"/>
                      <a:pt x="5455920" y="796290"/>
                      <a:pt x="5185410" y="607060"/>
                    </a:cubicBezTo>
                    <a:cubicBezTo>
                      <a:pt x="4917440" y="420370"/>
                      <a:pt x="4517390" y="462280"/>
                      <a:pt x="4196080" y="360680"/>
                    </a:cubicBezTo>
                    <a:cubicBezTo>
                      <a:pt x="3884930" y="264160"/>
                      <a:pt x="3589020" y="0"/>
                      <a:pt x="3244850" y="0"/>
                    </a:cubicBezTo>
                    <a:cubicBezTo>
                      <a:pt x="2900680" y="0"/>
                      <a:pt x="2603500" y="262890"/>
                      <a:pt x="2293620" y="360680"/>
                    </a:cubicBezTo>
                    <a:cubicBezTo>
                      <a:pt x="1972310" y="461010"/>
                      <a:pt x="1570990" y="419100"/>
                      <a:pt x="1303020" y="607060"/>
                    </a:cubicBezTo>
                    <a:cubicBezTo>
                      <a:pt x="1032510" y="796290"/>
                      <a:pt x="951230" y="1176020"/>
                      <a:pt x="754380" y="1436370"/>
                    </a:cubicBezTo>
                    <a:cubicBezTo>
                      <a:pt x="558800" y="1694180"/>
                      <a:pt x="207010" y="1884680"/>
                      <a:pt x="101600" y="2194560"/>
                    </a:cubicBezTo>
                    <a:cubicBezTo>
                      <a:pt x="1270" y="2493010"/>
                      <a:pt x="165100" y="2844800"/>
                      <a:pt x="165100" y="3176270"/>
                    </a:cubicBezTo>
                    <a:cubicBezTo>
                      <a:pt x="165100" y="3507740"/>
                      <a:pt x="0" y="3859530"/>
                      <a:pt x="101600" y="4157980"/>
                    </a:cubicBezTo>
                    <a:cubicBezTo>
                      <a:pt x="205740" y="4467860"/>
                      <a:pt x="558800" y="4658360"/>
                      <a:pt x="753110" y="4916170"/>
                    </a:cubicBezTo>
                    <a:cubicBezTo>
                      <a:pt x="949960" y="5176520"/>
                      <a:pt x="1031240" y="5556250"/>
                      <a:pt x="1301750" y="5745480"/>
                    </a:cubicBezTo>
                    <a:cubicBezTo>
                      <a:pt x="1569720" y="5933440"/>
                      <a:pt x="1969770" y="5891530"/>
                      <a:pt x="2292350" y="5991860"/>
                    </a:cubicBezTo>
                    <a:cubicBezTo>
                      <a:pt x="2603500" y="6088380"/>
                      <a:pt x="2899410" y="6352540"/>
                      <a:pt x="3243580" y="6352540"/>
                    </a:cubicBezTo>
                    <a:cubicBezTo>
                      <a:pt x="3587750" y="6352540"/>
                      <a:pt x="3884930" y="6089650"/>
                      <a:pt x="4194810" y="5991860"/>
                    </a:cubicBezTo>
                    <a:cubicBezTo>
                      <a:pt x="4516120" y="5891530"/>
                      <a:pt x="4917440" y="5933440"/>
                      <a:pt x="5185410" y="5745480"/>
                    </a:cubicBezTo>
                    <a:cubicBezTo>
                      <a:pt x="5455920" y="5556250"/>
                      <a:pt x="5537200" y="5176520"/>
                      <a:pt x="5734050" y="4916170"/>
                    </a:cubicBezTo>
                    <a:cubicBezTo>
                      <a:pt x="5929630" y="4658360"/>
                      <a:pt x="6281420" y="4467860"/>
                      <a:pt x="6385560" y="4157980"/>
                    </a:cubicBezTo>
                    <a:cubicBezTo>
                      <a:pt x="6487160" y="3858260"/>
                      <a:pt x="6322060" y="3506470"/>
                      <a:pt x="6322060" y="3176270"/>
                    </a:cubicBez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  <p:grpSp>
          <p:nvGrpSpPr>
            <p:cNvPr name="Group 71" id="71"/>
            <p:cNvGrpSpPr/>
            <p:nvPr/>
          </p:nvGrpSpPr>
          <p:grpSpPr>
            <a:xfrm rot="0">
              <a:off x="736262" y="207050"/>
              <a:ext cx="664609" cy="637512"/>
              <a:chOff x="0" y="0"/>
              <a:chExt cx="6323330" cy="6065520"/>
            </a:xfrm>
          </p:grpSpPr>
          <p:sp>
            <p:nvSpPr>
              <p:cNvPr name="Freeform 72" id="72"/>
              <p:cNvSpPr/>
              <p:nvPr/>
            </p:nvSpPr>
            <p:spPr>
              <a:xfrm>
                <a:off x="-50800" y="0"/>
                <a:ext cx="6424930" cy="6066790"/>
              </a:xfrm>
              <a:custGeom>
                <a:avLst/>
                <a:gdLst/>
                <a:ahLst/>
                <a:cxnLst/>
                <a:rect r="r" b="b" t="t" l="l"/>
                <a:pathLst>
                  <a:path h="6066790" w="6424930">
                    <a:moveTo>
                      <a:pt x="1692910" y="0"/>
                    </a:moveTo>
                    <a:lnTo>
                      <a:pt x="1692910" y="6065520"/>
                    </a:lnTo>
                    <a:cubicBezTo>
                      <a:pt x="1710690" y="6066790"/>
                      <a:pt x="1728470" y="6066790"/>
                      <a:pt x="1746250" y="6066790"/>
                    </a:cubicBezTo>
                    <a:lnTo>
                      <a:pt x="4668520" y="6066790"/>
                    </a:lnTo>
                    <a:lnTo>
                      <a:pt x="4668520" y="0"/>
                    </a:lnTo>
                    <a:lnTo>
                      <a:pt x="1692910" y="0"/>
                    </a:lnTo>
                    <a:close/>
                    <a:moveTo>
                      <a:pt x="5125720" y="0"/>
                    </a:moveTo>
                    <a:lnTo>
                      <a:pt x="4668520" y="0"/>
                    </a:lnTo>
                    <a:lnTo>
                      <a:pt x="4668520" y="6065520"/>
                    </a:lnTo>
                    <a:lnTo>
                      <a:pt x="4678680" y="6065520"/>
                    </a:lnTo>
                    <a:cubicBezTo>
                      <a:pt x="5417820" y="6065520"/>
                      <a:pt x="6066790" y="5462270"/>
                      <a:pt x="6120130" y="4725670"/>
                    </a:cubicBezTo>
                    <a:lnTo>
                      <a:pt x="6370320" y="1338580"/>
                    </a:lnTo>
                    <a:cubicBezTo>
                      <a:pt x="6424930" y="603250"/>
                      <a:pt x="5864860" y="0"/>
                      <a:pt x="5125720" y="0"/>
                    </a:cubicBezTo>
                    <a:close/>
                    <a:moveTo>
                      <a:pt x="1299210" y="0"/>
                    </a:moveTo>
                    <a:cubicBezTo>
                      <a:pt x="560070" y="0"/>
                      <a:pt x="0" y="603250"/>
                      <a:pt x="54610" y="1339850"/>
                    </a:cubicBezTo>
                    <a:lnTo>
                      <a:pt x="304800" y="4726940"/>
                    </a:lnTo>
                    <a:cubicBezTo>
                      <a:pt x="358140" y="5445760"/>
                      <a:pt x="977900" y="6037580"/>
                      <a:pt x="1694180" y="6065520"/>
                    </a:cubicBezTo>
                    <a:lnTo>
                      <a:pt x="1694180" y="0"/>
                    </a:lnTo>
                    <a:lnTo>
                      <a:pt x="1299210" y="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</p:grpSp>
      <p:grpSp>
        <p:nvGrpSpPr>
          <p:cNvPr name="Group 73" id="73"/>
          <p:cNvGrpSpPr/>
          <p:nvPr/>
        </p:nvGrpSpPr>
        <p:grpSpPr>
          <a:xfrm rot="0">
            <a:off x="2571911" y="1558252"/>
            <a:ext cx="1616606" cy="1045697"/>
            <a:chOff x="0" y="0"/>
            <a:chExt cx="2155475" cy="1394263"/>
          </a:xfrm>
        </p:grpSpPr>
        <p:pic>
          <p:nvPicPr>
            <p:cNvPr name="Picture 74" id="74"/>
            <p:cNvPicPr>
              <a:picLocks noChangeAspect="true"/>
            </p:cNvPicPr>
            <p:nvPr/>
          </p:nvPicPr>
          <p:blipFill>
            <a:blip r:embed="rId9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384725">
              <a:off x="59190" y="110078"/>
              <a:ext cx="2037095" cy="1174108"/>
            </a:xfrm>
            <a:prstGeom prst="rect">
              <a:avLst/>
            </a:prstGeom>
          </p:spPr>
        </p:pic>
        <p:grpSp>
          <p:nvGrpSpPr>
            <p:cNvPr name="Group 75" id="75"/>
            <p:cNvGrpSpPr>
              <a:grpSpLocks noChangeAspect="true"/>
            </p:cNvGrpSpPr>
            <p:nvPr/>
          </p:nvGrpSpPr>
          <p:grpSpPr>
            <a:xfrm rot="331848">
              <a:off x="320664" y="725017"/>
              <a:ext cx="638035" cy="624795"/>
              <a:chOff x="-72390" y="7620"/>
              <a:chExt cx="6487160" cy="6352540"/>
            </a:xfrm>
          </p:grpSpPr>
          <p:sp>
            <p:nvSpPr>
              <p:cNvPr name="Freeform 76" id="76"/>
              <p:cNvSpPr/>
              <p:nvPr/>
            </p:nvSpPr>
            <p:spPr>
              <a:xfrm>
                <a:off x="-72390" y="7620"/>
                <a:ext cx="6487160" cy="6352540"/>
              </a:xfrm>
              <a:custGeom>
                <a:avLst/>
                <a:gdLst/>
                <a:ahLst/>
                <a:cxnLst/>
                <a:rect r="r" b="b" t="t" l="l"/>
                <a:pathLst>
                  <a:path h="6352540" w="6487160">
                    <a:moveTo>
                      <a:pt x="6322060" y="3176270"/>
                    </a:moveTo>
                    <a:cubicBezTo>
                      <a:pt x="6322060" y="2844800"/>
                      <a:pt x="6487160" y="2493010"/>
                      <a:pt x="6385560" y="2194560"/>
                    </a:cubicBezTo>
                    <a:cubicBezTo>
                      <a:pt x="6281420" y="1884680"/>
                      <a:pt x="5928360" y="1694180"/>
                      <a:pt x="5734050" y="1436370"/>
                    </a:cubicBezTo>
                    <a:cubicBezTo>
                      <a:pt x="5537200" y="1176020"/>
                      <a:pt x="5455920" y="796290"/>
                      <a:pt x="5185410" y="607060"/>
                    </a:cubicBezTo>
                    <a:cubicBezTo>
                      <a:pt x="4917440" y="420370"/>
                      <a:pt x="4517390" y="462280"/>
                      <a:pt x="4196080" y="360680"/>
                    </a:cubicBezTo>
                    <a:cubicBezTo>
                      <a:pt x="3884930" y="264160"/>
                      <a:pt x="3589020" y="0"/>
                      <a:pt x="3244850" y="0"/>
                    </a:cubicBezTo>
                    <a:cubicBezTo>
                      <a:pt x="2900680" y="0"/>
                      <a:pt x="2603500" y="262890"/>
                      <a:pt x="2293620" y="360680"/>
                    </a:cubicBezTo>
                    <a:cubicBezTo>
                      <a:pt x="1972310" y="461010"/>
                      <a:pt x="1570990" y="419100"/>
                      <a:pt x="1303020" y="607060"/>
                    </a:cubicBezTo>
                    <a:cubicBezTo>
                      <a:pt x="1032510" y="796290"/>
                      <a:pt x="951230" y="1176020"/>
                      <a:pt x="754380" y="1436370"/>
                    </a:cubicBezTo>
                    <a:cubicBezTo>
                      <a:pt x="558800" y="1694180"/>
                      <a:pt x="207010" y="1884680"/>
                      <a:pt x="101600" y="2194560"/>
                    </a:cubicBezTo>
                    <a:cubicBezTo>
                      <a:pt x="1270" y="2493010"/>
                      <a:pt x="165100" y="2844800"/>
                      <a:pt x="165100" y="3176270"/>
                    </a:cubicBezTo>
                    <a:cubicBezTo>
                      <a:pt x="165100" y="3507740"/>
                      <a:pt x="0" y="3859530"/>
                      <a:pt x="101600" y="4157980"/>
                    </a:cubicBezTo>
                    <a:cubicBezTo>
                      <a:pt x="205740" y="4467860"/>
                      <a:pt x="558800" y="4658360"/>
                      <a:pt x="753110" y="4916170"/>
                    </a:cubicBezTo>
                    <a:cubicBezTo>
                      <a:pt x="949960" y="5176520"/>
                      <a:pt x="1031240" y="5556250"/>
                      <a:pt x="1301750" y="5745480"/>
                    </a:cubicBezTo>
                    <a:cubicBezTo>
                      <a:pt x="1569720" y="5933440"/>
                      <a:pt x="1969770" y="5891530"/>
                      <a:pt x="2292350" y="5991860"/>
                    </a:cubicBezTo>
                    <a:cubicBezTo>
                      <a:pt x="2603500" y="6088380"/>
                      <a:pt x="2899410" y="6352540"/>
                      <a:pt x="3243580" y="6352540"/>
                    </a:cubicBezTo>
                    <a:cubicBezTo>
                      <a:pt x="3587750" y="6352540"/>
                      <a:pt x="3884930" y="6089650"/>
                      <a:pt x="4194810" y="5991860"/>
                    </a:cubicBezTo>
                    <a:cubicBezTo>
                      <a:pt x="4516120" y="5891530"/>
                      <a:pt x="4917440" y="5933440"/>
                      <a:pt x="5185410" y="5745480"/>
                    </a:cubicBezTo>
                    <a:cubicBezTo>
                      <a:pt x="5455920" y="5556250"/>
                      <a:pt x="5537200" y="5176520"/>
                      <a:pt x="5734050" y="4916170"/>
                    </a:cubicBezTo>
                    <a:cubicBezTo>
                      <a:pt x="5929630" y="4658360"/>
                      <a:pt x="6281420" y="4467860"/>
                      <a:pt x="6385560" y="4157980"/>
                    </a:cubicBezTo>
                    <a:cubicBezTo>
                      <a:pt x="6487160" y="3858260"/>
                      <a:pt x="6322060" y="3506470"/>
                      <a:pt x="6322060" y="3176270"/>
                    </a:cubicBez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</p:grpSp>
      <p:pic>
        <p:nvPicPr>
          <p:cNvPr name="Picture 77" id="77"/>
          <p:cNvPicPr>
            <a:picLocks noChangeAspect="true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62369" y="5007786"/>
            <a:ext cx="1003917" cy="806784"/>
          </a:xfrm>
          <a:prstGeom prst="rect">
            <a:avLst/>
          </a:prstGeom>
        </p:spPr>
      </p:pic>
      <p:pic>
        <p:nvPicPr>
          <p:cNvPr name="Picture 78" id="78"/>
          <p:cNvPicPr>
            <a:picLocks noChangeAspect="true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rcRect l="0" t="1292" r="60482" b="51849"/>
          <a:stretch>
            <a:fillRect/>
          </a:stretch>
        </p:blipFill>
        <p:spPr>
          <a:xfrm flipH="false" flipV="false" rot="0">
            <a:off x="5630996" y="5007872"/>
            <a:ext cx="465679" cy="443754"/>
          </a:xfrm>
          <a:prstGeom prst="rect">
            <a:avLst/>
          </a:prstGeom>
        </p:spPr>
      </p:pic>
      <p:pic>
        <p:nvPicPr>
          <p:cNvPr name="Picture 79" id="79"/>
          <p:cNvPicPr>
            <a:picLocks noChangeAspect="true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rcRect l="44310" t="0" r="30705" b="64323"/>
          <a:stretch>
            <a:fillRect/>
          </a:stretch>
        </p:blipFill>
        <p:spPr>
          <a:xfrm flipH="false" flipV="false" rot="0">
            <a:off x="6164327" y="5052669"/>
            <a:ext cx="225873" cy="259213"/>
          </a:xfrm>
          <a:prstGeom prst="rect">
            <a:avLst/>
          </a:prstGeom>
        </p:spPr>
      </p:pic>
      <p:pic>
        <p:nvPicPr>
          <p:cNvPr name="Picture 80" id="80"/>
          <p:cNvPicPr>
            <a:picLocks noChangeAspect="true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rcRect l="31018" t="37013" r="47221" b="37246"/>
          <a:stretch>
            <a:fillRect/>
          </a:stretch>
        </p:blipFill>
        <p:spPr>
          <a:xfrm flipH="false" flipV="false" rot="0">
            <a:off x="5989355" y="5274594"/>
            <a:ext cx="287908" cy="273691"/>
          </a:xfrm>
          <a:prstGeom prst="rect">
            <a:avLst/>
          </a:prstGeom>
        </p:spPr>
      </p:pic>
      <p:grpSp>
        <p:nvGrpSpPr>
          <p:cNvPr name="Group 81" id="81"/>
          <p:cNvGrpSpPr/>
          <p:nvPr/>
        </p:nvGrpSpPr>
        <p:grpSpPr>
          <a:xfrm rot="0">
            <a:off x="5630996" y="5007872"/>
            <a:ext cx="626300" cy="119097"/>
            <a:chOff x="0" y="0"/>
            <a:chExt cx="1941989" cy="369288"/>
          </a:xfrm>
        </p:grpSpPr>
        <p:sp>
          <p:nvSpPr>
            <p:cNvPr name="Freeform 82" id="82"/>
            <p:cNvSpPr/>
            <p:nvPr/>
          </p:nvSpPr>
          <p:spPr>
            <a:xfrm>
              <a:off x="0" y="0"/>
              <a:ext cx="1941989" cy="369288"/>
            </a:xfrm>
            <a:custGeom>
              <a:avLst/>
              <a:gdLst/>
              <a:ahLst/>
              <a:cxnLst/>
              <a:rect r="r" b="b" t="t" l="l"/>
              <a:pathLst>
                <a:path h="369288" w="1941989">
                  <a:moveTo>
                    <a:pt x="0" y="0"/>
                  </a:moveTo>
                  <a:lnTo>
                    <a:pt x="1941989" y="0"/>
                  </a:lnTo>
                  <a:lnTo>
                    <a:pt x="1941989" y="369288"/>
                  </a:lnTo>
                  <a:lnTo>
                    <a:pt x="0" y="369288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name="Group 83" id="83"/>
          <p:cNvGrpSpPr/>
          <p:nvPr/>
        </p:nvGrpSpPr>
        <p:grpSpPr>
          <a:xfrm rot="0">
            <a:off x="6231703" y="4634586"/>
            <a:ext cx="434582" cy="932818"/>
            <a:chOff x="0" y="0"/>
            <a:chExt cx="579443" cy="1243757"/>
          </a:xfrm>
        </p:grpSpPr>
        <p:pic>
          <p:nvPicPr>
            <p:cNvPr name="Picture 84" id="84"/>
            <p:cNvPicPr>
              <a:picLocks noChangeAspect="true"/>
            </p:cNvPicPr>
            <p:nvPr/>
          </p:nvPicPr>
          <p:blipFill>
            <a:blip r:embed="rId10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22709"/>
              <a:ext cx="579443" cy="1221047"/>
            </a:xfrm>
            <a:prstGeom prst="rect">
              <a:avLst/>
            </a:prstGeom>
          </p:spPr>
        </p:pic>
        <p:pic>
          <p:nvPicPr>
            <p:cNvPr name="Picture 85" id="85"/>
            <p:cNvPicPr>
              <a:picLocks noChangeAspect="true"/>
            </p:cNvPicPr>
            <p:nvPr/>
          </p:nvPicPr>
          <p:blipFill>
            <a:blip r:embed="rId10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rcRect l="7221" t="0" r="0" b="62427"/>
            <a:stretch>
              <a:fillRect/>
            </a:stretch>
          </p:blipFill>
          <p:spPr>
            <a:xfrm flipH="false" flipV="false" rot="0">
              <a:off x="9718" y="9943"/>
              <a:ext cx="448365" cy="382623"/>
            </a:xfrm>
            <a:prstGeom prst="rect">
              <a:avLst/>
            </a:prstGeom>
          </p:spPr>
        </p:pic>
        <p:pic>
          <p:nvPicPr>
            <p:cNvPr name="Picture 86" id="86"/>
            <p:cNvPicPr>
              <a:picLocks noChangeAspect="true"/>
            </p:cNvPicPr>
            <p:nvPr/>
          </p:nvPicPr>
          <p:blipFill>
            <a:blip r:embed="rId10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rcRect l="7221" t="0" r="0" b="62427"/>
            <a:stretch>
              <a:fillRect/>
            </a:stretch>
          </p:blipFill>
          <p:spPr>
            <a:xfrm flipH="false" flipV="false" rot="-89052">
              <a:off x="144754" y="5442"/>
              <a:ext cx="424941" cy="362633"/>
            </a:xfrm>
            <a:prstGeom prst="rect">
              <a:avLst/>
            </a:prstGeom>
          </p:spPr>
        </p:pic>
      </p:grpSp>
      <p:sp>
        <p:nvSpPr>
          <p:cNvPr name="TextBox 87" id="87"/>
          <p:cNvSpPr txBox="true"/>
          <p:nvPr/>
        </p:nvSpPr>
        <p:spPr>
          <a:xfrm rot="2225371">
            <a:off x="5640454" y="5304772"/>
            <a:ext cx="852741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 Bold"/>
              </a:rPr>
              <a:t>Louisiana</a:t>
            </a:r>
          </a:p>
        </p:txBody>
      </p:sp>
      <p:sp>
        <p:nvSpPr>
          <p:cNvPr name="TextBox 88" id="88"/>
          <p:cNvSpPr txBox="true"/>
          <p:nvPr/>
        </p:nvSpPr>
        <p:spPr>
          <a:xfrm rot="0">
            <a:off x="3631856" y="681990"/>
            <a:ext cx="5117114" cy="7695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42"/>
              </a:lnSpc>
            </a:pPr>
            <a:r>
              <a:rPr lang="en-US" sz="4459">
                <a:solidFill>
                  <a:srgbClr val="000000"/>
                </a:solidFill>
                <a:latin typeface="Nickainley"/>
              </a:rPr>
              <a:t>Our Adventure Together</a:t>
            </a:r>
          </a:p>
        </p:txBody>
      </p:sp>
      <p:sp>
        <p:nvSpPr>
          <p:cNvPr name="TextBox 89" id="89"/>
          <p:cNvSpPr txBox="true"/>
          <p:nvPr/>
        </p:nvSpPr>
        <p:spPr>
          <a:xfrm rot="0">
            <a:off x="2994013" y="1957420"/>
            <a:ext cx="911063" cy="2560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543">
                <a:solidFill>
                  <a:srgbClr val="000000"/>
                </a:solidFill>
                <a:latin typeface="Open Sans Light Bold"/>
              </a:rPr>
              <a:t>Montana</a:t>
            </a:r>
          </a:p>
        </p:txBody>
      </p:sp>
      <p:sp>
        <p:nvSpPr>
          <p:cNvPr name="TextBox 90" id="90"/>
          <p:cNvSpPr txBox="true"/>
          <p:nvPr/>
        </p:nvSpPr>
        <p:spPr>
          <a:xfrm rot="0">
            <a:off x="4422205" y="5152782"/>
            <a:ext cx="956429" cy="456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en-US" sz="2643">
                <a:solidFill>
                  <a:srgbClr val="000000"/>
                </a:solidFill>
                <a:latin typeface="Open Sans Light Bold"/>
              </a:rPr>
              <a:t>Texas</a:t>
            </a:r>
          </a:p>
        </p:txBody>
      </p:sp>
      <p:sp>
        <p:nvSpPr>
          <p:cNvPr name="TextBox 91" id="91"/>
          <p:cNvSpPr txBox="true"/>
          <p:nvPr/>
        </p:nvSpPr>
        <p:spPr>
          <a:xfrm rot="0">
            <a:off x="4602054" y="3728105"/>
            <a:ext cx="936308" cy="3564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29"/>
              </a:lnSpc>
            </a:pPr>
            <a:r>
              <a:rPr lang="en-US" sz="2092">
                <a:solidFill>
                  <a:srgbClr val="000000"/>
                </a:solidFill>
                <a:latin typeface="Open Sans Light Bold"/>
              </a:rPr>
              <a:t>Kansas</a:t>
            </a:r>
          </a:p>
        </p:txBody>
      </p:sp>
      <p:sp>
        <p:nvSpPr>
          <p:cNvPr name="TextBox 92" id="92"/>
          <p:cNvSpPr txBox="true"/>
          <p:nvPr/>
        </p:nvSpPr>
        <p:spPr>
          <a:xfrm rot="109482">
            <a:off x="4326425" y="1838101"/>
            <a:ext cx="729061" cy="403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63"/>
              </a:lnSpc>
            </a:pPr>
            <a:r>
              <a:rPr lang="en-US" sz="1475">
                <a:solidFill>
                  <a:srgbClr val="000000"/>
                </a:solidFill>
                <a:latin typeface="Open Sans Light Bold"/>
              </a:rPr>
              <a:t>North</a:t>
            </a:r>
          </a:p>
          <a:p>
            <a:pPr algn="ctr">
              <a:lnSpc>
                <a:spcPts val="1563"/>
              </a:lnSpc>
            </a:pPr>
            <a:r>
              <a:rPr lang="en-US" sz="1475">
                <a:solidFill>
                  <a:srgbClr val="000000"/>
                </a:solidFill>
                <a:latin typeface="Open Sans Light Bold"/>
              </a:rPr>
              <a:t>Dakota</a:t>
            </a:r>
          </a:p>
        </p:txBody>
      </p:sp>
      <p:sp>
        <p:nvSpPr>
          <p:cNvPr name="TextBox 93" id="93"/>
          <p:cNvSpPr txBox="true"/>
          <p:nvPr/>
        </p:nvSpPr>
        <p:spPr>
          <a:xfrm rot="86895">
            <a:off x="4342994" y="2562771"/>
            <a:ext cx="734605" cy="407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5"/>
              </a:lnSpc>
            </a:pPr>
            <a:r>
              <a:rPr lang="en-US" sz="1486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1575"/>
              </a:lnSpc>
            </a:pPr>
            <a:r>
              <a:rPr lang="en-US" sz="1486">
                <a:solidFill>
                  <a:srgbClr val="000000"/>
                </a:solidFill>
                <a:latin typeface="Open Sans Light Bold"/>
              </a:rPr>
              <a:t>Dakota</a:t>
            </a:r>
          </a:p>
        </p:txBody>
      </p:sp>
      <p:sp>
        <p:nvSpPr>
          <p:cNvPr name="TextBox 94" id="94"/>
          <p:cNvSpPr txBox="true"/>
          <p:nvPr/>
        </p:nvSpPr>
        <p:spPr>
          <a:xfrm rot="429614">
            <a:off x="4332948" y="3164429"/>
            <a:ext cx="1013681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>
                <a:solidFill>
                  <a:srgbClr val="000000"/>
                </a:solidFill>
                <a:latin typeface="Open Sans Light Bold"/>
              </a:rPr>
              <a:t>Nebraska</a:t>
            </a:r>
          </a:p>
        </p:txBody>
      </p:sp>
      <p:sp>
        <p:nvSpPr>
          <p:cNvPr name="TextBox 95" id="95"/>
          <p:cNvSpPr txBox="true"/>
          <p:nvPr/>
        </p:nvSpPr>
        <p:spPr>
          <a:xfrm rot="0">
            <a:off x="2731190" y="3644451"/>
            <a:ext cx="495776" cy="2643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29"/>
              </a:lnSpc>
            </a:pPr>
            <a:r>
              <a:rPr lang="en-US" sz="1592">
                <a:solidFill>
                  <a:srgbClr val="000000"/>
                </a:solidFill>
                <a:latin typeface="Open Sans Light Bold"/>
              </a:rPr>
              <a:t>Utah</a:t>
            </a:r>
          </a:p>
        </p:txBody>
      </p:sp>
      <p:sp>
        <p:nvSpPr>
          <p:cNvPr name="TextBox 96" id="96"/>
          <p:cNvSpPr txBox="true"/>
          <p:nvPr/>
        </p:nvSpPr>
        <p:spPr>
          <a:xfrm rot="787649">
            <a:off x="1814857" y="3280499"/>
            <a:ext cx="773549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>
                <a:solidFill>
                  <a:srgbClr val="000000"/>
                </a:solidFill>
                <a:latin typeface="Open Sans Light Bold"/>
              </a:rPr>
              <a:t>Nevada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2403154" y="4485197"/>
            <a:ext cx="775573" cy="264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000000"/>
                </a:solidFill>
                <a:latin typeface="Open Sans Light Bold"/>
              </a:rPr>
              <a:t>Arizona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3346511" y="4456419"/>
            <a:ext cx="721281" cy="4189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95"/>
              </a:lnSpc>
            </a:pPr>
            <a:r>
              <a:rPr lang="en-US" sz="1599">
                <a:solidFill>
                  <a:srgbClr val="000000"/>
                </a:solidFill>
                <a:latin typeface="Open Sans Light Bold"/>
              </a:rPr>
              <a:t>New</a:t>
            </a:r>
          </a:p>
          <a:p>
            <a:pPr algn="ctr">
              <a:lnSpc>
                <a:spcPts val="1695"/>
              </a:lnSpc>
            </a:pPr>
            <a:r>
              <a:rPr lang="en-US" sz="1599">
                <a:solidFill>
                  <a:srgbClr val="000000"/>
                </a:solidFill>
                <a:latin typeface="Open Sans Light Bold"/>
              </a:rPr>
              <a:t>Mexico</a:t>
            </a:r>
          </a:p>
        </p:txBody>
      </p:sp>
      <p:sp>
        <p:nvSpPr>
          <p:cNvPr name="TextBox 99" id="99"/>
          <p:cNvSpPr txBox="true"/>
          <p:nvPr/>
        </p:nvSpPr>
        <p:spPr>
          <a:xfrm rot="0">
            <a:off x="3481538" y="3661209"/>
            <a:ext cx="912376" cy="264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000000"/>
                </a:solidFill>
                <a:latin typeface="Open Sans Light Bold"/>
              </a:rPr>
              <a:t>Colorado</a:t>
            </a:r>
          </a:p>
        </p:txBody>
      </p:sp>
      <p:sp>
        <p:nvSpPr>
          <p:cNvPr name="TextBox 100" id="100"/>
          <p:cNvSpPr txBox="true"/>
          <p:nvPr/>
        </p:nvSpPr>
        <p:spPr>
          <a:xfrm rot="0">
            <a:off x="5809916" y="4507844"/>
            <a:ext cx="469806" cy="134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"/>
              </a:lnSpc>
            </a:pPr>
            <a:r>
              <a:rPr lang="en-US" sz="800">
                <a:solidFill>
                  <a:srgbClr val="000000"/>
                </a:solidFill>
                <a:latin typeface="Open Sans Light Bold"/>
              </a:rPr>
              <a:t>Arkansas</a:t>
            </a:r>
          </a:p>
        </p:txBody>
      </p:sp>
      <p:sp>
        <p:nvSpPr>
          <p:cNvPr name="TextBox 101" id="101"/>
          <p:cNvSpPr txBox="true"/>
          <p:nvPr/>
        </p:nvSpPr>
        <p:spPr>
          <a:xfrm rot="0">
            <a:off x="3252321" y="2730685"/>
            <a:ext cx="855316" cy="2342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9"/>
              </a:lnSpc>
            </a:pPr>
            <a:r>
              <a:rPr lang="en-US" sz="1349">
                <a:solidFill>
                  <a:srgbClr val="000000"/>
                </a:solidFill>
                <a:latin typeface="Open Sans Light Bold"/>
              </a:rPr>
              <a:t>Wyoming</a:t>
            </a:r>
          </a:p>
        </p:txBody>
      </p:sp>
      <p:sp>
        <p:nvSpPr>
          <p:cNvPr name="TextBox 102" id="102"/>
          <p:cNvSpPr txBox="true"/>
          <p:nvPr/>
        </p:nvSpPr>
        <p:spPr>
          <a:xfrm rot="3455556">
            <a:off x="7047761" y="4849748"/>
            <a:ext cx="669250" cy="233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300">
                <a:solidFill>
                  <a:srgbClr val="000000"/>
                </a:solidFill>
                <a:latin typeface="Open Sans Light Bold"/>
              </a:rPr>
              <a:t>Georgia</a:t>
            </a:r>
          </a:p>
        </p:txBody>
      </p:sp>
      <p:sp>
        <p:nvSpPr>
          <p:cNvPr name="TextBox 103" id="103"/>
          <p:cNvSpPr txBox="true"/>
          <p:nvPr/>
        </p:nvSpPr>
        <p:spPr>
          <a:xfrm rot="5326087">
            <a:off x="6197131" y="4975537"/>
            <a:ext cx="693203" cy="174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u="sng" sz="1000">
                <a:solidFill>
                  <a:srgbClr val="000000"/>
                </a:solidFill>
                <a:latin typeface="Open Sans Light Bold"/>
              </a:rPr>
              <a:t>Mississippi</a:t>
            </a:r>
          </a:p>
        </p:txBody>
      </p:sp>
      <p:sp>
        <p:nvSpPr>
          <p:cNvPr name="TextBox 104" id="104"/>
          <p:cNvSpPr txBox="true"/>
          <p:nvPr/>
        </p:nvSpPr>
        <p:spPr>
          <a:xfrm rot="-863474">
            <a:off x="7809711" y="3133355"/>
            <a:ext cx="773686" cy="13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9"/>
              </a:lnSpc>
            </a:pPr>
            <a:r>
              <a:rPr lang="en-US" sz="792">
                <a:solidFill>
                  <a:srgbClr val="000000"/>
                </a:solidFill>
                <a:latin typeface="Arimo Bold"/>
              </a:rPr>
              <a:t>P</a:t>
            </a:r>
            <a:r>
              <a:rPr lang="en-US" sz="792">
                <a:solidFill>
                  <a:srgbClr val="000000"/>
                </a:solidFill>
                <a:latin typeface="Arimo Bold"/>
              </a:rPr>
              <a:t>ennsylvani</a:t>
            </a:r>
            <a:r>
              <a:rPr lang="en-US" sz="792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05" id="105"/>
          <p:cNvSpPr txBox="true"/>
          <p:nvPr/>
        </p:nvSpPr>
        <p:spPr>
          <a:xfrm rot="0">
            <a:off x="7214419" y="3320904"/>
            <a:ext cx="543520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Open Sans Light Bold"/>
              </a:rPr>
              <a:t>Ohio</a:t>
            </a:r>
          </a:p>
        </p:txBody>
      </p:sp>
      <p:sp>
        <p:nvSpPr>
          <p:cNvPr name="TextBox 106" id="106"/>
          <p:cNvSpPr txBox="true"/>
          <p:nvPr/>
        </p:nvSpPr>
        <p:spPr>
          <a:xfrm rot="5326087">
            <a:off x="6644798" y="3583558"/>
            <a:ext cx="590209" cy="198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51"/>
              </a:lnSpc>
            </a:pPr>
            <a:r>
              <a:rPr lang="en-US" sz="1179">
                <a:solidFill>
                  <a:srgbClr val="000000"/>
                </a:solidFill>
                <a:latin typeface="Open Sans Light Bold"/>
              </a:rPr>
              <a:t>Indiana</a:t>
            </a:r>
          </a:p>
        </p:txBody>
      </p:sp>
      <p:sp>
        <p:nvSpPr>
          <p:cNvPr name="TextBox 107" id="107"/>
          <p:cNvSpPr txBox="true"/>
          <p:nvPr/>
        </p:nvSpPr>
        <p:spPr>
          <a:xfrm rot="0">
            <a:off x="5580677" y="3147689"/>
            <a:ext cx="548640" cy="297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09"/>
              </a:lnSpc>
            </a:pPr>
            <a:r>
              <a:rPr lang="en-US" sz="1792">
                <a:solidFill>
                  <a:srgbClr val="000000"/>
                </a:solidFill>
                <a:latin typeface="Open Sans Light Bold"/>
              </a:rPr>
              <a:t>Iowa</a:t>
            </a:r>
          </a:p>
        </p:txBody>
      </p:sp>
      <p:sp>
        <p:nvSpPr>
          <p:cNvPr name="TextBox 108" id="108"/>
          <p:cNvSpPr txBox="true"/>
          <p:nvPr/>
        </p:nvSpPr>
        <p:spPr>
          <a:xfrm rot="0">
            <a:off x="5800754" y="4024546"/>
            <a:ext cx="593288" cy="181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>
                <a:solidFill>
                  <a:srgbClr val="000000"/>
                </a:solidFill>
                <a:latin typeface="Open Sans Light Bold"/>
              </a:rPr>
              <a:t>Missouri</a:t>
            </a:r>
          </a:p>
        </p:txBody>
      </p:sp>
      <p:sp>
        <p:nvSpPr>
          <p:cNvPr name="TextBox 109" id="109"/>
          <p:cNvSpPr txBox="true"/>
          <p:nvPr/>
        </p:nvSpPr>
        <p:spPr>
          <a:xfrm rot="495343">
            <a:off x="1608764" y="1687521"/>
            <a:ext cx="802301" cy="143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3"/>
              </a:lnSpc>
            </a:pPr>
            <a:r>
              <a:rPr lang="en-US" sz="866">
                <a:solidFill>
                  <a:srgbClr val="000000"/>
                </a:solidFill>
                <a:latin typeface="Open Sans Light Bold"/>
              </a:rPr>
              <a:t>Washington</a:t>
            </a:r>
          </a:p>
        </p:txBody>
      </p:sp>
      <p:sp>
        <p:nvSpPr>
          <p:cNvPr name="TextBox 110" id="110"/>
          <p:cNvSpPr txBox="true"/>
          <p:nvPr/>
        </p:nvSpPr>
        <p:spPr>
          <a:xfrm rot="0">
            <a:off x="1370162" y="2225010"/>
            <a:ext cx="794980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Oregon</a:t>
            </a:r>
          </a:p>
        </p:txBody>
      </p:sp>
      <p:sp>
        <p:nvSpPr>
          <p:cNvPr name="TextBox 111" id="111"/>
          <p:cNvSpPr txBox="true"/>
          <p:nvPr/>
        </p:nvSpPr>
        <p:spPr>
          <a:xfrm rot="3730682">
            <a:off x="978406" y="3455391"/>
            <a:ext cx="1164150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California</a:t>
            </a:r>
          </a:p>
        </p:txBody>
      </p:sp>
      <p:sp>
        <p:nvSpPr>
          <p:cNvPr name="TextBox 112" id="112"/>
          <p:cNvSpPr txBox="true"/>
          <p:nvPr/>
        </p:nvSpPr>
        <p:spPr>
          <a:xfrm rot="-604820">
            <a:off x="7743018" y="3958238"/>
            <a:ext cx="773686" cy="181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>
                <a:solidFill>
                  <a:srgbClr val="000000"/>
                </a:solidFill>
                <a:latin typeface="Arimo Bold"/>
              </a:rPr>
              <a:t>Virgini</a:t>
            </a:r>
            <a:r>
              <a:rPr lang="en-US" sz="1092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13" id="113"/>
          <p:cNvSpPr txBox="true"/>
          <p:nvPr/>
        </p:nvSpPr>
        <p:spPr>
          <a:xfrm rot="3721922">
            <a:off x="7591964" y="5762864"/>
            <a:ext cx="669250" cy="233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300">
                <a:solidFill>
                  <a:srgbClr val="000000"/>
                </a:solidFill>
                <a:latin typeface="Open Sans Light Bold"/>
              </a:rPr>
              <a:t>Florida</a:t>
            </a:r>
          </a:p>
        </p:txBody>
      </p:sp>
      <p:sp>
        <p:nvSpPr>
          <p:cNvPr name="TextBox 114" id="114"/>
          <p:cNvSpPr txBox="true"/>
          <p:nvPr/>
        </p:nvSpPr>
        <p:spPr>
          <a:xfrm rot="-604820">
            <a:off x="6686146" y="4061388"/>
            <a:ext cx="669506" cy="1821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12"/>
              </a:lnSpc>
            </a:pPr>
            <a:r>
              <a:rPr lang="en-US" sz="1080">
                <a:solidFill>
                  <a:srgbClr val="000000"/>
                </a:solidFill>
                <a:latin typeface="Arimo Bold"/>
              </a:rPr>
              <a:t>Kentucky</a:t>
            </a:r>
          </a:p>
        </p:txBody>
      </p:sp>
      <p:sp>
        <p:nvSpPr>
          <p:cNvPr name="TextBox 115" id="115"/>
          <p:cNvSpPr txBox="true"/>
          <p:nvPr/>
        </p:nvSpPr>
        <p:spPr>
          <a:xfrm rot="-318971">
            <a:off x="6411199" y="4377701"/>
            <a:ext cx="948881" cy="181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>
                <a:solidFill>
                  <a:srgbClr val="000000"/>
                </a:solidFill>
                <a:latin typeface="Arimo Bold"/>
              </a:rPr>
              <a:t>Tennessee</a:t>
            </a:r>
          </a:p>
        </p:txBody>
      </p:sp>
      <p:sp>
        <p:nvSpPr>
          <p:cNvPr name="TextBox 116" id="116"/>
          <p:cNvSpPr txBox="true"/>
          <p:nvPr/>
        </p:nvSpPr>
        <p:spPr>
          <a:xfrm rot="4637548">
            <a:off x="6515561" y="4906668"/>
            <a:ext cx="709646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Arimo Bold"/>
              </a:rPr>
              <a:t>Alabam</a:t>
            </a:r>
            <a:r>
              <a:rPr lang="en-US" sz="1200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4810834" y="4368168"/>
            <a:ext cx="851535" cy="2338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09"/>
              </a:lnSpc>
            </a:pPr>
            <a:r>
              <a:rPr lang="en-US" sz="1292">
                <a:solidFill>
                  <a:srgbClr val="000000"/>
                </a:solidFill>
                <a:latin typeface="Open Sans Light Bold"/>
              </a:rPr>
              <a:t>Oklahoma</a:t>
            </a:r>
          </a:p>
        </p:txBody>
      </p:sp>
      <p:sp>
        <p:nvSpPr>
          <p:cNvPr name="TextBox 118" id="118"/>
          <p:cNvSpPr txBox="true"/>
          <p:nvPr/>
        </p:nvSpPr>
        <p:spPr>
          <a:xfrm rot="903878">
            <a:off x="2393554" y="2583794"/>
            <a:ext cx="614005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Idaho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1288907" y="5630874"/>
            <a:ext cx="716875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Alaska</a:t>
            </a:r>
          </a:p>
        </p:txBody>
      </p:sp>
      <p:sp>
        <p:nvSpPr>
          <p:cNvPr name="TextBox 120" id="120"/>
          <p:cNvSpPr txBox="true"/>
          <p:nvPr/>
        </p:nvSpPr>
        <p:spPr>
          <a:xfrm rot="-949664">
            <a:off x="8158382" y="2716223"/>
            <a:ext cx="579206" cy="120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4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New York</a:t>
            </a:r>
          </a:p>
        </p:txBody>
      </p:sp>
      <p:sp>
        <p:nvSpPr>
          <p:cNvPr name="TextBox 121" id="121"/>
          <p:cNvSpPr txBox="true"/>
          <p:nvPr/>
        </p:nvSpPr>
        <p:spPr>
          <a:xfrm rot="4637548">
            <a:off x="5241286" y="2302262"/>
            <a:ext cx="1020538" cy="233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300">
                <a:solidFill>
                  <a:srgbClr val="000000"/>
                </a:solidFill>
                <a:latin typeface="Arimo Bold"/>
              </a:rPr>
              <a:t>Minnesota</a:t>
            </a:r>
          </a:p>
        </p:txBody>
      </p:sp>
      <p:sp>
        <p:nvSpPr>
          <p:cNvPr name="TextBox 122" id="122"/>
          <p:cNvSpPr txBox="true"/>
          <p:nvPr/>
        </p:nvSpPr>
        <p:spPr>
          <a:xfrm rot="-401920">
            <a:off x="8622577" y="3163885"/>
            <a:ext cx="221081" cy="1193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0"/>
              </a:lnSpc>
            </a:pPr>
            <a:r>
              <a:rPr lang="en-US" sz="452">
                <a:solidFill>
                  <a:srgbClr val="000000"/>
                </a:solidFill>
                <a:latin typeface="Open Sans Light Bold"/>
              </a:rPr>
              <a:t>New</a:t>
            </a:r>
          </a:p>
          <a:p>
            <a:pPr algn="ctr">
              <a:lnSpc>
                <a:spcPts val="480"/>
              </a:lnSpc>
            </a:pPr>
            <a:r>
              <a:rPr lang="en-US" sz="452">
                <a:solidFill>
                  <a:srgbClr val="000000"/>
                </a:solidFill>
                <a:latin typeface="Open Sans Light Bold"/>
              </a:rPr>
              <a:t>Jersey</a:t>
            </a:r>
          </a:p>
        </p:txBody>
      </p:sp>
      <p:sp>
        <p:nvSpPr>
          <p:cNvPr name="TextBox 123" id="123"/>
          <p:cNvSpPr txBox="true"/>
          <p:nvPr/>
        </p:nvSpPr>
        <p:spPr>
          <a:xfrm rot="4832482">
            <a:off x="6176535" y="3506074"/>
            <a:ext cx="724006" cy="274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11"/>
              </a:lnSpc>
            </a:pPr>
            <a:r>
              <a:rPr lang="en-US" sz="1579">
                <a:solidFill>
                  <a:srgbClr val="000000"/>
                </a:solidFill>
                <a:latin typeface="Open Sans Light Bold"/>
              </a:rPr>
              <a:t>Illinois</a:t>
            </a:r>
          </a:p>
        </p:txBody>
      </p:sp>
      <p:sp>
        <p:nvSpPr>
          <p:cNvPr name="TextBox 124" id="124"/>
          <p:cNvSpPr txBox="true"/>
          <p:nvPr/>
        </p:nvSpPr>
        <p:spPr>
          <a:xfrm rot="1146974">
            <a:off x="7554780" y="4642984"/>
            <a:ext cx="507462" cy="1535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6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636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Carolina</a:t>
            </a:r>
          </a:p>
        </p:txBody>
      </p:sp>
      <p:sp>
        <p:nvSpPr>
          <p:cNvPr name="TextBox 125" id="125"/>
          <p:cNvSpPr txBox="true"/>
          <p:nvPr/>
        </p:nvSpPr>
        <p:spPr>
          <a:xfrm rot="-208094">
            <a:off x="7623249" y="4269079"/>
            <a:ext cx="840211" cy="2350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4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North</a:t>
            </a:r>
          </a:p>
          <a:p>
            <a:pPr algn="ctr">
              <a:lnSpc>
                <a:spcPts val="954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Carolina</a:t>
            </a:r>
          </a:p>
        </p:txBody>
      </p:sp>
      <p:sp>
        <p:nvSpPr>
          <p:cNvPr name="TextBox 126" id="126"/>
          <p:cNvSpPr txBox="true"/>
          <p:nvPr/>
        </p:nvSpPr>
        <p:spPr>
          <a:xfrm rot="-2517472">
            <a:off x="7600939" y="3727746"/>
            <a:ext cx="411998" cy="1951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9"/>
              </a:lnSpc>
            </a:pPr>
            <a:r>
              <a:rPr lang="en-US" sz="592">
                <a:solidFill>
                  <a:srgbClr val="000000"/>
                </a:solidFill>
                <a:latin typeface="Arimo Bold"/>
              </a:rPr>
              <a:t>West</a:t>
            </a:r>
          </a:p>
          <a:p>
            <a:pPr algn="ctr">
              <a:lnSpc>
                <a:spcPts val="829"/>
              </a:lnSpc>
            </a:pPr>
            <a:r>
              <a:rPr lang="en-US" sz="592">
                <a:solidFill>
                  <a:srgbClr val="000000"/>
                </a:solidFill>
                <a:latin typeface="Arimo Bold"/>
              </a:rPr>
              <a:t>Virgini</a:t>
            </a:r>
            <a:r>
              <a:rPr lang="en-US" sz="592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27" id="127"/>
          <p:cNvSpPr txBox="true"/>
          <p:nvPr/>
        </p:nvSpPr>
        <p:spPr>
          <a:xfrm rot="0">
            <a:off x="3555687" y="6823071"/>
            <a:ext cx="698778" cy="264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000000"/>
                </a:solidFill>
                <a:latin typeface="Open Sans Light Bold"/>
              </a:rPr>
              <a:t>Hawaii</a:t>
            </a:r>
          </a:p>
        </p:txBody>
      </p:sp>
      <p:sp>
        <p:nvSpPr>
          <p:cNvPr name="TextBox 128" id="128"/>
          <p:cNvSpPr txBox="true"/>
          <p:nvPr/>
        </p:nvSpPr>
        <p:spPr>
          <a:xfrm rot="0">
            <a:off x="5850979" y="2577210"/>
            <a:ext cx="947240" cy="148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Wisconsin</a:t>
            </a:r>
          </a:p>
        </p:txBody>
      </p:sp>
      <p:sp>
        <p:nvSpPr>
          <p:cNvPr name="TextBox 129" id="129"/>
          <p:cNvSpPr txBox="true"/>
          <p:nvPr/>
        </p:nvSpPr>
        <p:spPr>
          <a:xfrm rot="0">
            <a:off x="6970974" y="2838160"/>
            <a:ext cx="515815" cy="147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9"/>
              </a:lnSpc>
            </a:pPr>
            <a:r>
              <a:rPr lang="en-US" sz="892">
                <a:solidFill>
                  <a:srgbClr val="000000"/>
                </a:solidFill>
                <a:latin typeface="Open Sans Light Bold"/>
              </a:rPr>
              <a:t>Michigan</a:t>
            </a:r>
          </a:p>
        </p:txBody>
      </p:sp>
      <p:sp>
        <p:nvSpPr>
          <p:cNvPr name="TextBox 130" id="130"/>
          <p:cNvSpPr txBox="true"/>
          <p:nvPr/>
        </p:nvSpPr>
        <p:spPr>
          <a:xfrm rot="-949664">
            <a:off x="8610662" y="2188432"/>
            <a:ext cx="227431" cy="59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"/>
              </a:lnSpc>
            </a:pPr>
            <a:r>
              <a:rPr lang="en-US" sz="475">
                <a:solidFill>
                  <a:srgbClr val="000000"/>
                </a:solidFill>
                <a:latin typeface="Open Sans Light Bold"/>
              </a:rPr>
              <a:t>Vermot</a:t>
            </a:r>
          </a:p>
        </p:txBody>
      </p:sp>
      <p:sp>
        <p:nvSpPr>
          <p:cNvPr name="TextBox 131" id="131"/>
          <p:cNvSpPr txBox="true"/>
          <p:nvPr/>
        </p:nvSpPr>
        <p:spPr>
          <a:xfrm rot="-1152506">
            <a:off x="8869049" y="2390518"/>
            <a:ext cx="218179" cy="815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"/>
              </a:lnSpc>
            </a:pPr>
            <a:r>
              <a:rPr lang="en-US" sz="300">
                <a:solidFill>
                  <a:srgbClr val="000000"/>
                </a:solidFill>
                <a:latin typeface="Open Sans Light Bold"/>
              </a:rPr>
              <a:t>New </a:t>
            </a:r>
          </a:p>
          <a:p>
            <a:pPr algn="ctr">
              <a:lnSpc>
                <a:spcPts val="318"/>
              </a:lnSpc>
            </a:pPr>
            <a:r>
              <a:rPr lang="en-US" sz="300">
                <a:solidFill>
                  <a:srgbClr val="000000"/>
                </a:solidFill>
                <a:latin typeface="Open Sans Light Bold"/>
              </a:rPr>
              <a:t>Hampshire</a:t>
            </a:r>
          </a:p>
        </p:txBody>
      </p:sp>
      <p:sp>
        <p:nvSpPr>
          <p:cNvPr name="TextBox 132" id="132"/>
          <p:cNvSpPr txBox="true"/>
          <p:nvPr/>
        </p:nvSpPr>
        <p:spPr>
          <a:xfrm rot="-1644254">
            <a:off x="9000305" y="1918623"/>
            <a:ext cx="265371" cy="73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0"/>
              </a:lnSpc>
            </a:pPr>
            <a:r>
              <a:rPr lang="en-US" sz="576">
                <a:solidFill>
                  <a:srgbClr val="000000"/>
                </a:solidFill>
                <a:latin typeface="Open Sans Light Bold"/>
              </a:rPr>
              <a:t>Maine</a:t>
            </a:r>
          </a:p>
        </p:txBody>
      </p:sp>
      <p:sp>
        <p:nvSpPr>
          <p:cNvPr name="TextBox 133" id="133"/>
          <p:cNvSpPr txBox="true"/>
          <p:nvPr/>
        </p:nvSpPr>
        <p:spPr>
          <a:xfrm rot="-401920">
            <a:off x="8639053" y="3635453"/>
            <a:ext cx="220828" cy="43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"/>
              </a:lnSpc>
            </a:pPr>
            <a:r>
              <a:rPr lang="en-US" sz="364">
                <a:solidFill>
                  <a:srgbClr val="000000"/>
                </a:solidFill>
                <a:latin typeface="Open Sans Light Bold"/>
              </a:rPr>
              <a:t>Delaware</a:t>
            </a:r>
          </a:p>
        </p:txBody>
      </p:sp>
      <p:sp>
        <p:nvSpPr>
          <p:cNvPr name="TextBox 134" id="134"/>
          <p:cNvSpPr txBox="true"/>
          <p:nvPr/>
        </p:nvSpPr>
        <p:spPr>
          <a:xfrm rot="4356559">
            <a:off x="8385535" y="3542656"/>
            <a:ext cx="278142" cy="45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0"/>
              </a:lnSpc>
            </a:pPr>
            <a:r>
              <a:rPr lang="en-US" sz="312">
                <a:solidFill>
                  <a:srgbClr val="000000"/>
                </a:solidFill>
                <a:latin typeface="Open Sans Light Bold"/>
              </a:rPr>
              <a:t>Maryland</a:t>
            </a:r>
          </a:p>
        </p:txBody>
      </p:sp>
      <p:sp>
        <p:nvSpPr>
          <p:cNvPr name="TextBox 135" id="135"/>
          <p:cNvSpPr txBox="true"/>
          <p:nvPr/>
        </p:nvSpPr>
        <p:spPr>
          <a:xfrm rot="-819428">
            <a:off x="7850063" y="3445575"/>
            <a:ext cx="723203" cy="69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4"/>
              </a:lnSpc>
            </a:pPr>
            <a:r>
              <a:rPr lang="en-US" sz="481">
                <a:solidFill>
                  <a:srgbClr val="000000"/>
                </a:solidFill>
                <a:latin typeface="Open Sans Light Bold"/>
              </a:rPr>
              <a:t>Washington</a:t>
            </a:r>
          </a:p>
        </p:txBody>
      </p:sp>
      <p:sp>
        <p:nvSpPr>
          <p:cNvPr name="TextBox 136" id="136"/>
          <p:cNvSpPr txBox="true"/>
          <p:nvPr/>
        </p:nvSpPr>
        <p:spPr>
          <a:xfrm rot="-1151917">
            <a:off x="8792986" y="2679117"/>
            <a:ext cx="304241" cy="44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8"/>
              </a:lnSpc>
            </a:pPr>
            <a:r>
              <a:rPr lang="en-US" sz="310">
                <a:solidFill>
                  <a:srgbClr val="000000"/>
                </a:solidFill>
                <a:latin typeface="Open Sans Light Bold"/>
              </a:rPr>
              <a:t>Massachusetts</a:t>
            </a:r>
          </a:p>
        </p:txBody>
      </p:sp>
      <p:sp>
        <p:nvSpPr>
          <p:cNvPr name="TextBox 137" id="137"/>
          <p:cNvSpPr txBox="true"/>
          <p:nvPr/>
        </p:nvSpPr>
        <p:spPr>
          <a:xfrm rot="-1152506">
            <a:off x="8979637" y="2822848"/>
            <a:ext cx="126827" cy="74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"/>
              </a:lnSpc>
            </a:pPr>
            <a:r>
              <a:rPr lang="en-US" sz="273">
                <a:solidFill>
                  <a:srgbClr val="000000"/>
                </a:solidFill>
                <a:latin typeface="Open Sans Light Bold"/>
              </a:rPr>
              <a:t>Rhode</a:t>
            </a:r>
          </a:p>
          <a:p>
            <a:pPr algn="ctr">
              <a:lnSpc>
                <a:spcPts val="289"/>
              </a:lnSpc>
            </a:pPr>
            <a:r>
              <a:rPr lang="en-US" sz="273">
                <a:solidFill>
                  <a:srgbClr val="000000"/>
                </a:solidFill>
                <a:latin typeface="Open Sans Light Bold"/>
              </a:rPr>
              <a:t>Island</a:t>
            </a:r>
          </a:p>
        </p:txBody>
      </p:sp>
      <p:sp>
        <p:nvSpPr>
          <p:cNvPr name="TextBox 138" id="138"/>
          <p:cNvSpPr txBox="true"/>
          <p:nvPr/>
        </p:nvSpPr>
        <p:spPr>
          <a:xfrm rot="-1151917">
            <a:off x="8788952" y="2820100"/>
            <a:ext cx="182046" cy="30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2"/>
              </a:lnSpc>
            </a:pPr>
            <a:r>
              <a:rPr lang="en-US" sz="210">
                <a:solidFill>
                  <a:srgbClr val="000000"/>
                </a:solidFill>
                <a:latin typeface="Open Sans Light Bold"/>
              </a:rPr>
              <a:t>Connecticut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59553" y="3592274"/>
            <a:ext cx="1221310" cy="682336"/>
            <a:chOff x="0" y="0"/>
            <a:chExt cx="1628413" cy="909782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03465">
              <a:off x="11907" y="62510"/>
              <a:ext cx="1517953" cy="814175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03465">
              <a:off x="58350" y="72952"/>
              <a:ext cx="1517953" cy="814175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52041" t="39432" r="0" b="460"/>
            <a:stretch>
              <a:fillRect/>
            </a:stretch>
          </p:blipFill>
          <p:spPr>
            <a:xfrm flipH="false" flipV="false" rot="-103465">
              <a:off x="893225" y="390269"/>
              <a:ext cx="727990" cy="489377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03465">
              <a:off x="191310" y="18275"/>
              <a:ext cx="1224441" cy="656746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3685608" y="4369905"/>
            <a:ext cx="2011028" cy="2079647"/>
            <a:chOff x="0" y="0"/>
            <a:chExt cx="2681370" cy="2772863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9600" t="0" r="0" b="0"/>
            <a:stretch>
              <a:fillRect/>
            </a:stretch>
          </p:blipFill>
          <p:spPr>
            <a:xfrm flipH="false" flipV="false" rot="0">
              <a:off x="1534994" y="246954"/>
              <a:ext cx="1146376" cy="2212523"/>
            </a:xfrm>
            <a:prstGeom prst="rect">
              <a:avLst/>
            </a:prstGeom>
          </p:spPr>
        </p:pic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35495" r="70593" b="28595"/>
            <a:stretch>
              <a:fillRect/>
            </a:stretch>
          </p:blipFill>
          <p:spPr>
            <a:xfrm flipH="false" flipV="false" rot="0">
              <a:off x="0" y="1009418"/>
              <a:ext cx="805351" cy="956585"/>
            </a:xfrm>
            <a:prstGeom prst="rect">
              <a:avLst/>
            </a:prstGeom>
          </p:spPr>
        </p:pic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7058" t="152" r="50250" b="36104"/>
            <a:stretch>
              <a:fillRect/>
            </a:stretch>
          </p:blipFill>
          <p:spPr>
            <a:xfrm flipH="false" flipV="false" rot="0">
              <a:off x="669071" y="0"/>
              <a:ext cx="704908" cy="1926220"/>
            </a:xfrm>
            <a:prstGeom prst="rect">
              <a:avLst/>
            </a:prstGeom>
          </p:spPr>
        </p:pic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39127" t="16175" r="27903" b="36504"/>
            <a:stretch>
              <a:fillRect/>
            </a:stretch>
          </p:blipFill>
          <p:spPr>
            <a:xfrm flipH="false" flipV="false" rot="0">
              <a:off x="995679" y="500271"/>
              <a:ext cx="893060" cy="1246805"/>
            </a:xfrm>
            <a:prstGeom prst="rect">
              <a:avLst/>
            </a:prstGeom>
          </p:spPr>
        </p:pic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43259" r="802" b="0"/>
            <a:stretch>
              <a:fillRect/>
            </a:stretch>
          </p:blipFill>
          <p:spPr>
            <a:xfrm flipH="false" flipV="false" rot="0">
              <a:off x="170679" y="1375934"/>
              <a:ext cx="2510691" cy="1396929"/>
            </a:xfrm>
            <a:prstGeom prst="rect">
              <a:avLst/>
            </a:prstGeom>
          </p:spPr>
        </p:pic>
      </p:grpSp>
      <p:pic>
        <p:nvPicPr>
          <p:cNvPr name="Picture 13" id="13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31751" y="4243993"/>
            <a:ext cx="1493265" cy="724912"/>
          </a:xfrm>
          <a:prstGeom prst="rect">
            <a:avLst/>
          </a:prstGeom>
        </p:spPr>
      </p:pic>
      <p:grpSp>
        <p:nvGrpSpPr>
          <p:cNvPr name="Group 14" id="14"/>
          <p:cNvGrpSpPr/>
          <p:nvPr/>
        </p:nvGrpSpPr>
        <p:grpSpPr>
          <a:xfrm rot="0">
            <a:off x="3061175" y="2409691"/>
            <a:ext cx="1178553" cy="1015800"/>
            <a:chOff x="0" y="0"/>
            <a:chExt cx="1571405" cy="1354400"/>
          </a:xfrm>
        </p:grpSpPr>
        <p:pic>
          <p:nvPicPr>
            <p:cNvPr name="Picture 15" id="15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18562">
              <a:off x="21349" y="63763"/>
              <a:ext cx="1528706" cy="1264657"/>
            </a:xfrm>
            <a:prstGeom prst="rect">
              <a:avLst/>
            </a:prstGeom>
          </p:spPr>
        </p:pic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118562">
              <a:off x="67572" y="25205"/>
              <a:ext cx="1483120" cy="1226945"/>
            </a:xfrm>
            <a:prstGeom prst="rect">
              <a:avLst/>
            </a:prstGeom>
          </p:spPr>
        </p:pic>
      </p:grpSp>
      <p:pic>
        <p:nvPicPr>
          <p:cNvPr name="Picture 17" id="17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328255" y="3369433"/>
            <a:ext cx="1153642" cy="836915"/>
          </a:xfrm>
          <a:prstGeom prst="rect">
            <a:avLst/>
          </a:prstGeom>
        </p:spPr>
      </p:pic>
      <p:grpSp>
        <p:nvGrpSpPr>
          <p:cNvPr name="Group 18" id="18"/>
          <p:cNvGrpSpPr/>
          <p:nvPr/>
        </p:nvGrpSpPr>
        <p:grpSpPr>
          <a:xfrm rot="0">
            <a:off x="7392982" y="3653494"/>
            <a:ext cx="1303963" cy="671343"/>
            <a:chOff x="0" y="0"/>
            <a:chExt cx="1738617" cy="895124"/>
          </a:xfrm>
        </p:grpSpPr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32022">
              <a:off x="124262" y="30387"/>
              <a:ext cx="1598927" cy="834349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l="0" t="65077" r="79836" b="0"/>
            <a:stretch>
              <a:fillRect/>
            </a:stretch>
          </p:blipFill>
          <p:spPr>
            <a:xfrm flipH="false" flipV="false" rot="132022">
              <a:off x="5900" y="537608"/>
              <a:ext cx="347445" cy="314008"/>
            </a:xfrm>
            <a:prstGeom prst="rect">
              <a:avLst/>
            </a:prstGeom>
          </p:spPr>
        </p:pic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10307">
            <a:off x="6337870" y="4133737"/>
            <a:ext cx="1163819" cy="469759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8354">
            <a:off x="5694974" y="4332239"/>
            <a:ext cx="732238" cy="668334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253349" y="4043596"/>
            <a:ext cx="1046049" cy="1237262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53296">
            <a:off x="7064487" y="4602350"/>
            <a:ext cx="748184" cy="755048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3207">
            <a:off x="7745375" y="2949955"/>
            <a:ext cx="876873" cy="559605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058910" y="3085260"/>
            <a:ext cx="759338" cy="823740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28991">
            <a:off x="6670857" y="3318775"/>
            <a:ext cx="446797" cy="763163"/>
          </a:xfrm>
          <a:prstGeom prst="rect">
            <a:avLst/>
          </a:prstGeom>
        </p:spPr>
      </p:pic>
      <p:grpSp>
        <p:nvGrpSpPr>
          <p:cNvPr name="Group 28" id="28"/>
          <p:cNvGrpSpPr/>
          <p:nvPr/>
        </p:nvGrpSpPr>
        <p:grpSpPr>
          <a:xfrm rot="0">
            <a:off x="1164720" y="1768866"/>
            <a:ext cx="1272164" cy="1119834"/>
            <a:chOff x="0" y="0"/>
            <a:chExt cx="1696219" cy="1493112"/>
          </a:xfrm>
        </p:grpSpPr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857930">
              <a:off x="151827" y="160366"/>
              <a:ext cx="1433657" cy="1076546"/>
            </a:xfrm>
            <a:prstGeom prst="rect">
              <a:avLst/>
            </a:prstGeom>
          </p:spPr>
        </p:pic>
        <p:pic>
          <p:nvPicPr>
            <p:cNvPr name="Picture 30" id="30"/>
            <p:cNvPicPr>
              <a:picLocks noChangeAspect="true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 l="0" t="70786" r="0" b="0"/>
            <a:stretch>
              <a:fillRect/>
            </a:stretch>
          </p:blipFill>
          <p:spPr>
            <a:xfrm flipH="false" flipV="false" rot="857930">
              <a:off x="16894" y="998738"/>
              <a:ext cx="1456356" cy="319477"/>
            </a:xfrm>
            <a:prstGeom prst="rect">
              <a:avLst/>
            </a:prstGeom>
          </p:spPr>
        </p:pic>
      </p:grpSp>
      <p:pic>
        <p:nvPicPr>
          <p:cNvPr name="Picture 31" id="31"/>
          <p:cNvPicPr>
            <a:picLocks noChangeAspect="true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4890">
            <a:off x="1690234" y="2804190"/>
            <a:ext cx="982464" cy="1522127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14287" y="2645096"/>
            <a:ext cx="1340290" cy="2247437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74267">
            <a:off x="2493653" y="3011004"/>
            <a:ext cx="891342" cy="1109136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56345">
            <a:off x="6855514" y="5312020"/>
            <a:ext cx="1397113" cy="1153253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16830">
            <a:off x="7769659" y="2243882"/>
            <a:ext cx="1271774" cy="906428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83754">
            <a:off x="6505564" y="3812846"/>
            <a:ext cx="1033978" cy="571508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63268">
            <a:off x="8610829" y="2991793"/>
            <a:ext cx="287128" cy="621734"/>
          </a:xfrm>
          <a:prstGeom prst="rect">
            <a:avLst/>
          </a:prstGeom>
        </p:spPr>
      </p:pic>
      <p:pic>
        <p:nvPicPr>
          <p:cNvPr name="Picture 38" id="38"/>
          <p:cNvPicPr>
            <a:picLocks noChangeAspect="true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00313" y="4159617"/>
            <a:ext cx="1039415" cy="1093075"/>
          </a:xfrm>
          <a:prstGeom prst="rect">
            <a:avLst/>
          </a:prstGeom>
        </p:spPr>
      </p:pic>
      <p:pic>
        <p:nvPicPr>
          <p:cNvPr name="Picture 39" id="39"/>
          <p:cNvPicPr>
            <a:picLocks noChangeAspect="true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42969">
            <a:off x="6173202" y="3159414"/>
            <a:ext cx="551585" cy="1060740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67093">
            <a:off x="7399291" y="4545447"/>
            <a:ext cx="729848" cy="508240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9628">
            <a:off x="6659654" y="4614834"/>
            <a:ext cx="541460" cy="973212"/>
          </a:xfrm>
          <a:prstGeom prst="rect">
            <a:avLst/>
          </a:prstGeom>
        </p:spPr>
      </p:pic>
      <p:pic>
        <p:nvPicPr>
          <p:cNvPr name="Picture 42" id="42"/>
          <p:cNvPicPr>
            <a:picLocks noChangeAspect="true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92151">
            <a:off x="7147869" y="4106382"/>
            <a:ext cx="1391877" cy="599772"/>
          </a:xfrm>
          <a:prstGeom prst="rect">
            <a:avLst/>
          </a:prstGeom>
        </p:spPr>
      </p:pic>
      <p:pic>
        <p:nvPicPr>
          <p:cNvPr name="Picture 43" id="43"/>
          <p:cNvPicPr>
            <a:picLocks noChangeAspect="true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554070" y="3530762"/>
            <a:ext cx="697865" cy="578593"/>
          </a:xfrm>
          <a:prstGeom prst="rect">
            <a:avLst/>
          </a:prstGeom>
        </p:spPr>
      </p:pic>
      <p:pic>
        <p:nvPicPr>
          <p:cNvPr name="Picture 44" id="44"/>
          <p:cNvPicPr>
            <a:picLocks noChangeAspect="true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0902">
            <a:off x="4186356" y="3020894"/>
            <a:ext cx="1330269" cy="614342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12317">
            <a:off x="1469491" y="1358480"/>
            <a:ext cx="1000526" cy="671262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49540">
            <a:off x="4163048" y="1752935"/>
            <a:ext cx="1177378" cy="704286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6814">
            <a:off x="5222633" y="1699333"/>
            <a:ext cx="1156927" cy="1309280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04986">
            <a:off x="5518142" y="3586821"/>
            <a:ext cx="949107" cy="826586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17539" y="5024596"/>
            <a:ext cx="2370196" cy="1861681"/>
          </a:xfrm>
          <a:prstGeom prst="rect">
            <a:avLst/>
          </a:prstGeom>
        </p:spPr>
      </p:pic>
      <p:pic>
        <p:nvPicPr>
          <p:cNvPr name="Picture 50" id="50"/>
          <p:cNvPicPr>
            <a:picLocks noChangeAspect="true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895284" y="5687087"/>
            <a:ext cx="1172508" cy="1620300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91446">
            <a:off x="2297532" y="1572047"/>
            <a:ext cx="970415" cy="1423275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66313">
            <a:off x="5956855" y="2287306"/>
            <a:ext cx="820612" cy="878087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80207">
            <a:off x="6353311" y="2027884"/>
            <a:ext cx="1178626" cy="1204915"/>
          </a:xfrm>
          <a:prstGeom prst="rect">
            <a:avLst/>
          </a:prstGeom>
        </p:spPr>
      </p:pic>
      <p:pic>
        <p:nvPicPr>
          <p:cNvPr name="Picture 54" id="54"/>
          <p:cNvPicPr>
            <a:picLocks noChangeAspect="true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58850">
            <a:off x="8623538" y="2099230"/>
            <a:ext cx="341057" cy="515333"/>
          </a:xfrm>
          <a:prstGeom prst="rect">
            <a:avLst/>
          </a:prstGeom>
        </p:spPr>
      </p:pic>
      <p:pic>
        <p:nvPicPr>
          <p:cNvPr name="Picture 55" id="55"/>
          <p:cNvPicPr>
            <a:picLocks noChangeAspect="true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67346">
            <a:off x="8772367" y="1988731"/>
            <a:ext cx="323582" cy="577826"/>
          </a:xfrm>
          <a:prstGeom prst="rect">
            <a:avLst/>
          </a:prstGeom>
        </p:spPr>
      </p:pic>
      <p:pic>
        <p:nvPicPr>
          <p:cNvPr name="Picture 56" id="56"/>
          <p:cNvPicPr>
            <a:picLocks noChangeAspect="true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305388">
            <a:off x="8920461" y="1508924"/>
            <a:ext cx="457783" cy="769971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33903">
            <a:off x="8611627" y="3315769"/>
            <a:ext cx="200603" cy="399752"/>
          </a:xfrm>
          <a:prstGeom prst="rect">
            <a:avLst/>
          </a:prstGeom>
        </p:spPr>
      </p:pic>
      <p:pic>
        <p:nvPicPr>
          <p:cNvPr name="Picture 58" id="58"/>
          <p:cNvPicPr>
            <a:picLocks noChangeAspect="true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22733">
            <a:off x="7959533" y="3293138"/>
            <a:ext cx="687550" cy="502537"/>
          </a:xfrm>
          <a:prstGeom prst="rect">
            <a:avLst/>
          </a:prstGeom>
        </p:spPr>
      </p:pic>
      <p:pic>
        <p:nvPicPr>
          <p:cNvPr name="Picture 59" id="59"/>
          <p:cNvPicPr>
            <a:picLocks noChangeAspect="true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58420">
            <a:off x="8747648" y="2517234"/>
            <a:ext cx="526906" cy="328598"/>
          </a:xfrm>
          <a:prstGeom prst="rect">
            <a:avLst/>
          </a:prstGeom>
        </p:spPr>
      </p:pic>
      <p:pic>
        <p:nvPicPr>
          <p:cNvPr name="Picture 60" id="60"/>
          <p:cNvPicPr>
            <a:picLocks noChangeAspect="true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69990">
            <a:off x="8973451" y="2737815"/>
            <a:ext cx="189177" cy="237551"/>
          </a:xfrm>
          <a:prstGeom prst="rect">
            <a:avLst/>
          </a:prstGeom>
        </p:spPr>
      </p:pic>
      <p:pic>
        <p:nvPicPr>
          <p:cNvPr name="Picture 61" id="61"/>
          <p:cNvPicPr>
            <a:picLocks noChangeAspect="true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76595">
            <a:off x="8762392" y="2791556"/>
            <a:ext cx="215405" cy="132768"/>
          </a:xfrm>
          <a:prstGeom prst="rect">
            <a:avLst/>
          </a:prstGeom>
        </p:spPr>
      </p:pic>
      <p:grpSp>
        <p:nvGrpSpPr>
          <p:cNvPr name="Group 62" id="62"/>
          <p:cNvGrpSpPr/>
          <p:nvPr/>
        </p:nvGrpSpPr>
        <p:grpSpPr>
          <a:xfrm rot="0">
            <a:off x="5384106" y="3001506"/>
            <a:ext cx="940493" cy="674778"/>
            <a:chOff x="0" y="0"/>
            <a:chExt cx="1253991" cy="899704"/>
          </a:xfrm>
        </p:grpSpPr>
        <p:pic>
          <p:nvPicPr>
            <p:cNvPr name="Picture 63" id="63"/>
            <p:cNvPicPr>
              <a:picLocks noChangeAspect="true"/>
            </p:cNvPicPr>
            <p:nvPr/>
          </p:nvPicPr>
          <p:blipFill>
            <a:blip r:embed="rId9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405972">
              <a:off x="41102" y="66358"/>
              <a:ext cx="1171787" cy="766988"/>
            </a:xfrm>
            <a:prstGeom prst="rect">
              <a:avLst/>
            </a:prstGeom>
          </p:spPr>
        </p:pic>
        <p:grpSp>
          <p:nvGrpSpPr>
            <p:cNvPr name="Group 64" id="64"/>
            <p:cNvGrpSpPr/>
            <p:nvPr/>
          </p:nvGrpSpPr>
          <p:grpSpPr>
            <a:xfrm rot="0">
              <a:off x="0" y="52543"/>
              <a:ext cx="1001383" cy="255393"/>
              <a:chOff x="0" y="0"/>
              <a:chExt cx="9324101" cy="2378024"/>
            </a:xfrm>
          </p:grpSpPr>
          <p:sp>
            <p:nvSpPr>
              <p:cNvPr name="Freeform 65" id="65"/>
              <p:cNvSpPr/>
              <p:nvPr/>
            </p:nvSpPr>
            <p:spPr>
              <a:xfrm>
                <a:off x="0" y="0"/>
                <a:ext cx="8878331" cy="1932254"/>
              </a:xfrm>
              <a:custGeom>
                <a:avLst/>
                <a:gdLst/>
                <a:ahLst/>
                <a:cxnLst/>
                <a:rect r="r" b="b" t="t" l="l"/>
                <a:pathLst>
                  <a:path h="1932254" w="8878331">
                    <a:moveTo>
                      <a:pt x="8877061" y="0"/>
                    </a:moveTo>
                    <a:lnTo>
                      <a:pt x="8878331" y="1270"/>
                    </a:lnTo>
                    <a:lnTo>
                      <a:pt x="8878331" y="0"/>
                    </a:lnTo>
                    <a:lnTo>
                      <a:pt x="8877061" y="0"/>
                    </a:lnTo>
                    <a:close/>
                    <a:moveTo>
                      <a:pt x="0" y="1930984"/>
                    </a:moveTo>
                    <a:lnTo>
                      <a:pt x="0" y="1932254"/>
                    </a:lnTo>
                    <a:lnTo>
                      <a:pt x="1270" y="1932254"/>
                    </a:lnTo>
                    <a:lnTo>
                      <a:pt x="0" y="1930984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</p:sp>
          <p:sp>
            <p:nvSpPr>
              <p:cNvPr name="Freeform 66" id="66"/>
              <p:cNvSpPr/>
              <p:nvPr/>
            </p:nvSpPr>
            <p:spPr>
              <a:xfrm>
                <a:off x="0" y="0"/>
                <a:ext cx="9324101" cy="2378024"/>
              </a:xfrm>
              <a:custGeom>
                <a:avLst/>
                <a:gdLst/>
                <a:ahLst/>
                <a:cxnLst/>
                <a:rect r="r" b="b" t="t" l="l"/>
                <a:pathLst>
                  <a:path h="2378024" w="9324101">
                    <a:moveTo>
                      <a:pt x="9324101" y="447040"/>
                    </a:moveTo>
                    <a:lnTo>
                      <a:pt x="9324101" y="1932255"/>
                    </a:lnTo>
                    <a:lnTo>
                      <a:pt x="8877061" y="2378024"/>
                    </a:lnTo>
                    <a:lnTo>
                      <a:pt x="454174" y="2378024"/>
                    </a:lnTo>
                    <a:lnTo>
                      <a:pt x="1270" y="1932254"/>
                    </a:lnTo>
                    <a:lnTo>
                      <a:pt x="0" y="1930984"/>
                    </a:lnTo>
                    <a:lnTo>
                      <a:pt x="0" y="447040"/>
                    </a:lnTo>
                    <a:lnTo>
                      <a:pt x="454174" y="0"/>
                    </a:lnTo>
                    <a:lnTo>
                      <a:pt x="8877061" y="0"/>
                    </a:lnTo>
                    <a:lnTo>
                      <a:pt x="8878332" y="1270"/>
                    </a:lnTo>
                    <a:lnTo>
                      <a:pt x="9324101" y="44704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</p:grpSp>
      <p:grpSp>
        <p:nvGrpSpPr>
          <p:cNvPr name="Group 67" id="67"/>
          <p:cNvGrpSpPr/>
          <p:nvPr/>
        </p:nvGrpSpPr>
        <p:grpSpPr>
          <a:xfrm rot="0">
            <a:off x="4206359" y="2465667"/>
            <a:ext cx="1148823" cy="676265"/>
            <a:chOff x="0" y="0"/>
            <a:chExt cx="1531764" cy="901686"/>
          </a:xfrm>
        </p:grpSpPr>
        <p:pic>
          <p:nvPicPr>
            <p:cNvPr name="Picture 68" id="68"/>
            <p:cNvPicPr>
              <a:picLocks noChangeAspect="true"/>
            </p:cNvPicPr>
            <p:nvPr/>
          </p:nvPicPr>
          <p:blipFill>
            <a:blip r:embed="rId9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91578">
              <a:off x="11054" y="19869"/>
              <a:ext cx="1503213" cy="849999"/>
            </a:xfrm>
            <a:prstGeom prst="rect">
              <a:avLst/>
            </a:prstGeom>
          </p:spPr>
        </p:pic>
        <p:grpSp>
          <p:nvGrpSpPr>
            <p:cNvPr name="Group 69" id="69"/>
            <p:cNvGrpSpPr>
              <a:grpSpLocks noChangeAspect="true"/>
            </p:cNvGrpSpPr>
            <p:nvPr/>
          </p:nvGrpSpPr>
          <p:grpSpPr>
            <a:xfrm rot="-163509">
              <a:off x="809520" y="193740"/>
              <a:ext cx="706204" cy="691549"/>
              <a:chOff x="-72390" y="7620"/>
              <a:chExt cx="6487160" cy="6352540"/>
            </a:xfrm>
          </p:grpSpPr>
          <p:sp>
            <p:nvSpPr>
              <p:cNvPr name="Freeform 70" id="70"/>
              <p:cNvSpPr/>
              <p:nvPr/>
            </p:nvSpPr>
            <p:spPr>
              <a:xfrm>
                <a:off x="-72390" y="7620"/>
                <a:ext cx="6487160" cy="6352540"/>
              </a:xfrm>
              <a:custGeom>
                <a:avLst/>
                <a:gdLst/>
                <a:ahLst/>
                <a:cxnLst/>
                <a:rect r="r" b="b" t="t" l="l"/>
                <a:pathLst>
                  <a:path h="6352540" w="6487160">
                    <a:moveTo>
                      <a:pt x="6322060" y="3176270"/>
                    </a:moveTo>
                    <a:cubicBezTo>
                      <a:pt x="6322060" y="2844800"/>
                      <a:pt x="6487160" y="2493010"/>
                      <a:pt x="6385560" y="2194560"/>
                    </a:cubicBezTo>
                    <a:cubicBezTo>
                      <a:pt x="6281420" y="1884680"/>
                      <a:pt x="5928360" y="1694180"/>
                      <a:pt x="5734050" y="1436370"/>
                    </a:cubicBezTo>
                    <a:cubicBezTo>
                      <a:pt x="5537200" y="1176020"/>
                      <a:pt x="5455920" y="796290"/>
                      <a:pt x="5185410" y="607060"/>
                    </a:cubicBezTo>
                    <a:cubicBezTo>
                      <a:pt x="4917440" y="420370"/>
                      <a:pt x="4517390" y="462280"/>
                      <a:pt x="4196080" y="360680"/>
                    </a:cubicBezTo>
                    <a:cubicBezTo>
                      <a:pt x="3884930" y="264160"/>
                      <a:pt x="3589020" y="0"/>
                      <a:pt x="3244850" y="0"/>
                    </a:cubicBezTo>
                    <a:cubicBezTo>
                      <a:pt x="2900680" y="0"/>
                      <a:pt x="2603500" y="262890"/>
                      <a:pt x="2293620" y="360680"/>
                    </a:cubicBezTo>
                    <a:cubicBezTo>
                      <a:pt x="1972310" y="461010"/>
                      <a:pt x="1570990" y="419100"/>
                      <a:pt x="1303020" y="607060"/>
                    </a:cubicBezTo>
                    <a:cubicBezTo>
                      <a:pt x="1032510" y="796290"/>
                      <a:pt x="951230" y="1176020"/>
                      <a:pt x="754380" y="1436370"/>
                    </a:cubicBezTo>
                    <a:cubicBezTo>
                      <a:pt x="558800" y="1694180"/>
                      <a:pt x="207010" y="1884680"/>
                      <a:pt x="101600" y="2194560"/>
                    </a:cubicBezTo>
                    <a:cubicBezTo>
                      <a:pt x="1270" y="2493010"/>
                      <a:pt x="165100" y="2844800"/>
                      <a:pt x="165100" y="3176270"/>
                    </a:cubicBezTo>
                    <a:cubicBezTo>
                      <a:pt x="165100" y="3507740"/>
                      <a:pt x="0" y="3859530"/>
                      <a:pt x="101600" y="4157980"/>
                    </a:cubicBezTo>
                    <a:cubicBezTo>
                      <a:pt x="205740" y="4467860"/>
                      <a:pt x="558800" y="4658360"/>
                      <a:pt x="753110" y="4916170"/>
                    </a:cubicBezTo>
                    <a:cubicBezTo>
                      <a:pt x="949960" y="5176520"/>
                      <a:pt x="1031240" y="5556250"/>
                      <a:pt x="1301750" y="5745480"/>
                    </a:cubicBezTo>
                    <a:cubicBezTo>
                      <a:pt x="1569720" y="5933440"/>
                      <a:pt x="1969770" y="5891530"/>
                      <a:pt x="2292350" y="5991860"/>
                    </a:cubicBezTo>
                    <a:cubicBezTo>
                      <a:pt x="2603500" y="6088380"/>
                      <a:pt x="2899410" y="6352540"/>
                      <a:pt x="3243580" y="6352540"/>
                    </a:cubicBezTo>
                    <a:cubicBezTo>
                      <a:pt x="3587750" y="6352540"/>
                      <a:pt x="3884930" y="6089650"/>
                      <a:pt x="4194810" y="5991860"/>
                    </a:cubicBezTo>
                    <a:cubicBezTo>
                      <a:pt x="4516120" y="5891530"/>
                      <a:pt x="4917440" y="5933440"/>
                      <a:pt x="5185410" y="5745480"/>
                    </a:cubicBezTo>
                    <a:cubicBezTo>
                      <a:pt x="5455920" y="5556250"/>
                      <a:pt x="5537200" y="5176520"/>
                      <a:pt x="5734050" y="4916170"/>
                    </a:cubicBezTo>
                    <a:cubicBezTo>
                      <a:pt x="5929630" y="4658360"/>
                      <a:pt x="6281420" y="4467860"/>
                      <a:pt x="6385560" y="4157980"/>
                    </a:cubicBezTo>
                    <a:cubicBezTo>
                      <a:pt x="6487160" y="3858260"/>
                      <a:pt x="6322060" y="3506470"/>
                      <a:pt x="6322060" y="3176270"/>
                    </a:cubicBez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  <p:grpSp>
          <p:nvGrpSpPr>
            <p:cNvPr name="Group 71" id="71"/>
            <p:cNvGrpSpPr/>
            <p:nvPr/>
          </p:nvGrpSpPr>
          <p:grpSpPr>
            <a:xfrm rot="0">
              <a:off x="736262" y="207050"/>
              <a:ext cx="664609" cy="637512"/>
              <a:chOff x="0" y="0"/>
              <a:chExt cx="6323330" cy="6065520"/>
            </a:xfrm>
          </p:grpSpPr>
          <p:sp>
            <p:nvSpPr>
              <p:cNvPr name="Freeform 72" id="72"/>
              <p:cNvSpPr/>
              <p:nvPr/>
            </p:nvSpPr>
            <p:spPr>
              <a:xfrm>
                <a:off x="-50800" y="0"/>
                <a:ext cx="6424930" cy="6066790"/>
              </a:xfrm>
              <a:custGeom>
                <a:avLst/>
                <a:gdLst/>
                <a:ahLst/>
                <a:cxnLst/>
                <a:rect r="r" b="b" t="t" l="l"/>
                <a:pathLst>
                  <a:path h="6066790" w="6424930">
                    <a:moveTo>
                      <a:pt x="1692910" y="0"/>
                    </a:moveTo>
                    <a:lnTo>
                      <a:pt x="1692910" y="6065520"/>
                    </a:lnTo>
                    <a:cubicBezTo>
                      <a:pt x="1710690" y="6066790"/>
                      <a:pt x="1728470" y="6066790"/>
                      <a:pt x="1746250" y="6066790"/>
                    </a:cubicBezTo>
                    <a:lnTo>
                      <a:pt x="4668520" y="6066790"/>
                    </a:lnTo>
                    <a:lnTo>
                      <a:pt x="4668520" y="0"/>
                    </a:lnTo>
                    <a:lnTo>
                      <a:pt x="1692910" y="0"/>
                    </a:lnTo>
                    <a:close/>
                    <a:moveTo>
                      <a:pt x="5125720" y="0"/>
                    </a:moveTo>
                    <a:lnTo>
                      <a:pt x="4668520" y="0"/>
                    </a:lnTo>
                    <a:lnTo>
                      <a:pt x="4668520" y="6065520"/>
                    </a:lnTo>
                    <a:lnTo>
                      <a:pt x="4678680" y="6065520"/>
                    </a:lnTo>
                    <a:cubicBezTo>
                      <a:pt x="5417820" y="6065520"/>
                      <a:pt x="6066790" y="5462270"/>
                      <a:pt x="6120130" y="4725670"/>
                    </a:cubicBezTo>
                    <a:lnTo>
                      <a:pt x="6370320" y="1338580"/>
                    </a:lnTo>
                    <a:cubicBezTo>
                      <a:pt x="6424930" y="603250"/>
                      <a:pt x="5864860" y="0"/>
                      <a:pt x="5125720" y="0"/>
                    </a:cubicBezTo>
                    <a:close/>
                    <a:moveTo>
                      <a:pt x="1299210" y="0"/>
                    </a:moveTo>
                    <a:cubicBezTo>
                      <a:pt x="560070" y="0"/>
                      <a:pt x="0" y="603250"/>
                      <a:pt x="54610" y="1339850"/>
                    </a:cubicBezTo>
                    <a:lnTo>
                      <a:pt x="304800" y="4726940"/>
                    </a:lnTo>
                    <a:cubicBezTo>
                      <a:pt x="358140" y="5445760"/>
                      <a:pt x="977900" y="6037580"/>
                      <a:pt x="1694180" y="6065520"/>
                    </a:cubicBezTo>
                    <a:lnTo>
                      <a:pt x="1694180" y="0"/>
                    </a:lnTo>
                    <a:lnTo>
                      <a:pt x="1299210" y="0"/>
                    </a:ln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</p:grpSp>
      <p:grpSp>
        <p:nvGrpSpPr>
          <p:cNvPr name="Group 73" id="73"/>
          <p:cNvGrpSpPr/>
          <p:nvPr/>
        </p:nvGrpSpPr>
        <p:grpSpPr>
          <a:xfrm rot="0">
            <a:off x="2571911" y="1558252"/>
            <a:ext cx="1616606" cy="1045697"/>
            <a:chOff x="0" y="0"/>
            <a:chExt cx="2155475" cy="1394263"/>
          </a:xfrm>
        </p:grpSpPr>
        <p:pic>
          <p:nvPicPr>
            <p:cNvPr name="Picture 74" id="74"/>
            <p:cNvPicPr>
              <a:picLocks noChangeAspect="true"/>
            </p:cNvPicPr>
            <p:nvPr/>
          </p:nvPicPr>
          <p:blipFill>
            <a:blip r:embed="rId9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384725">
              <a:off x="59190" y="110078"/>
              <a:ext cx="2037095" cy="1174108"/>
            </a:xfrm>
            <a:prstGeom prst="rect">
              <a:avLst/>
            </a:prstGeom>
          </p:spPr>
        </p:pic>
        <p:grpSp>
          <p:nvGrpSpPr>
            <p:cNvPr name="Group 75" id="75"/>
            <p:cNvGrpSpPr>
              <a:grpSpLocks noChangeAspect="true"/>
            </p:cNvGrpSpPr>
            <p:nvPr/>
          </p:nvGrpSpPr>
          <p:grpSpPr>
            <a:xfrm rot="331848">
              <a:off x="320664" y="725017"/>
              <a:ext cx="638035" cy="624795"/>
              <a:chOff x="-72390" y="7620"/>
              <a:chExt cx="6487160" cy="6352540"/>
            </a:xfrm>
          </p:grpSpPr>
          <p:sp>
            <p:nvSpPr>
              <p:cNvPr name="Freeform 76" id="76"/>
              <p:cNvSpPr/>
              <p:nvPr/>
            </p:nvSpPr>
            <p:spPr>
              <a:xfrm>
                <a:off x="-72390" y="7620"/>
                <a:ext cx="6487160" cy="6352540"/>
              </a:xfrm>
              <a:custGeom>
                <a:avLst/>
                <a:gdLst/>
                <a:ahLst/>
                <a:cxnLst/>
                <a:rect r="r" b="b" t="t" l="l"/>
                <a:pathLst>
                  <a:path h="6352540" w="6487160">
                    <a:moveTo>
                      <a:pt x="6322060" y="3176270"/>
                    </a:moveTo>
                    <a:cubicBezTo>
                      <a:pt x="6322060" y="2844800"/>
                      <a:pt x="6487160" y="2493010"/>
                      <a:pt x="6385560" y="2194560"/>
                    </a:cubicBezTo>
                    <a:cubicBezTo>
                      <a:pt x="6281420" y="1884680"/>
                      <a:pt x="5928360" y="1694180"/>
                      <a:pt x="5734050" y="1436370"/>
                    </a:cubicBezTo>
                    <a:cubicBezTo>
                      <a:pt x="5537200" y="1176020"/>
                      <a:pt x="5455920" y="796290"/>
                      <a:pt x="5185410" y="607060"/>
                    </a:cubicBezTo>
                    <a:cubicBezTo>
                      <a:pt x="4917440" y="420370"/>
                      <a:pt x="4517390" y="462280"/>
                      <a:pt x="4196080" y="360680"/>
                    </a:cubicBezTo>
                    <a:cubicBezTo>
                      <a:pt x="3884930" y="264160"/>
                      <a:pt x="3589020" y="0"/>
                      <a:pt x="3244850" y="0"/>
                    </a:cubicBezTo>
                    <a:cubicBezTo>
                      <a:pt x="2900680" y="0"/>
                      <a:pt x="2603500" y="262890"/>
                      <a:pt x="2293620" y="360680"/>
                    </a:cubicBezTo>
                    <a:cubicBezTo>
                      <a:pt x="1972310" y="461010"/>
                      <a:pt x="1570990" y="419100"/>
                      <a:pt x="1303020" y="607060"/>
                    </a:cubicBezTo>
                    <a:cubicBezTo>
                      <a:pt x="1032510" y="796290"/>
                      <a:pt x="951230" y="1176020"/>
                      <a:pt x="754380" y="1436370"/>
                    </a:cubicBezTo>
                    <a:cubicBezTo>
                      <a:pt x="558800" y="1694180"/>
                      <a:pt x="207010" y="1884680"/>
                      <a:pt x="101600" y="2194560"/>
                    </a:cubicBezTo>
                    <a:cubicBezTo>
                      <a:pt x="1270" y="2493010"/>
                      <a:pt x="165100" y="2844800"/>
                      <a:pt x="165100" y="3176270"/>
                    </a:cubicBezTo>
                    <a:cubicBezTo>
                      <a:pt x="165100" y="3507740"/>
                      <a:pt x="0" y="3859530"/>
                      <a:pt x="101600" y="4157980"/>
                    </a:cubicBezTo>
                    <a:cubicBezTo>
                      <a:pt x="205740" y="4467860"/>
                      <a:pt x="558800" y="4658360"/>
                      <a:pt x="753110" y="4916170"/>
                    </a:cubicBezTo>
                    <a:cubicBezTo>
                      <a:pt x="949960" y="5176520"/>
                      <a:pt x="1031240" y="5556250"/>
                      <a:pt x="1301750" y="5745480"/>
                    </a:cubicBezTo>
                    <a:cubicBezTo>
                      <a:pt x="1569720" y="5933440"/>
                      <a:pt x="1969770" y="5891530"/>
                      <a:pt x="2292350" y="5991860"/>
                    </a:cubicBezTo>
                    <a:cubicBezTo>
                      <a:pt x="2603500" y="6088380"/>
                      <a:pt x="2899410" y="6352540"/>
                      <a:pt x="3243580" y="6352540"/>
                    </a:cubicBezTo>
                    <a:cubicBezTo>
                      <a:pt x="3587750" y="6352540"/>
                      <a:pt x="3884930" y="6089650"/>
                      <a:pt x="4194810" y="5991860"/>
                    </a:cubicBezTo>
                    <a:cubicBezTo>
                      <a:pt x="4516120" y="5891530"/>
                      <a:pt x="4917440" y="5933440"/>
                      <a:pt x="5185410" y="5745480"/>
                    </a:cubicBezTo>
                    <a:cubicBezTo>
                      <a:pt x="5455920" y="5556250"/>
                      <a:pt x="5537200" y="5176520"/>
                      <a:pt x="5734050" y="4916170"/>
                    </a:cubicBezTo>
                    <a:cubicBezTo>
                      <a:pt x="5929630" y="4658360"/>
                      <a:pt x="6281420" y="4467860"/>
                      <a:pt x="6385560" y="4157980"/>
                    </a:cubicBezTo>
                    <a:cubicBezTo>
                      <a:pt x="6487160" y="3858260"/>
                      <a:pt x="6322060" y="3506470"/>
                      <a:pt x="6322060" y="3176270"/>
                    </a:cubicBezTo>
                    <a:close/>
                  </a:path>
                </a:pathLst>
              </a:custGeom>
              <a:solidFill>
                <a:srgbClr val="A6A6A6"/>
              </a:solidFill>
            </p:spPr>
          </p:sp>
        </p:grpSp>
      </p:grpSp>
      <p:pic>
        <p:nvPicPr>
          <p:cNvPr name="Picture 77" id="77"/>
          <p:cNvPicPr>
            <a:picLocks noChangeAspect="true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62369" y="5007786"/>
            <a:ext cx="1003917" cy="806784"/>
          </a:xfrm>
          <a:prstGeom prst="rect">
            <a:avLst/>
          </a:prstGeom>
        </p:spPr>
      </p:pic>
      <p:pic>
        <p:nvPicPr>
          <p:cNvPr name="Picture 78" id="78"/>
          <p:cNvPicPr>
            <a:picLocks noChangeAspect="true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rcRect l="0" t="1292" r="60482" b="51849"/>
          <a:stretch>
            <a:fillRect/>
          </a:stretch>
        </p:blipFill>
        <p:spPr>
          <a:xfrm flipH="false" flipV="false" rot="0">
            <a:off x="5630996" y="5007872"/>
            <a:ext cx="465679" cy="443754"/>
          </a:xfrm>
          <a:prstGeom prst="rect">
            <a:avLst/>
          </a:prstGeom>
        </p:spPr>
      </p:pic>
      <p:pic>
        <p:nvPicPr>
          <p:cNvPr name="Picture 79" id="79"/>
          <p:cNvPicPr>
            <a:picLocks noChangeAspect="true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rcRect l="44310" t="0" r="30705" b="64323"/>
          <a:stretch>
            <a:fillRect/>
          </a:stretch>
        </p:blipFill>
        <p:spPr>
          <a:xfrm flipH="false" flipV="false" rot="0">
            <a:off x="6164327" y="5052669"/>
            <a:ext cx="225873" cy="259213"/>
          </a:xfrm>
          <a:prstGeom prst="rect">
            <a:avLst/>
          </a:prstGeom>
        </p:spPr>
      </p:pic>
      <p:pic>
        <p:nvPicPr>
          <p:cNvPr name="Picture 80" id="80"/>
          <p:cNvPicPr>
            <a:picLocks noChangeAspect="true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rcRect l="31018" t="37013" r="47221" b="37246"/>
          <a:stretch>
            <a:fillRect/>
          </a:stretch>
        </p:blipFill>
        <p:spPr>
          <a:xfrm flipH="false" flipV="false" rot="0">
            <a:off x="5989355" y="5274594"/>
            <a:ext cx="287908" cy="273691"/>
          </a:xfrm>
          <a:prstGeom prst="rect">
            <a:avLst/>
          </a:prstGeom>
        </p:spPr>
      </p:pic>
      <p:grpSp>
        <p:nvGrpSpPr>
          <p:cNvPr name="Group 81" id="81"/>
          <p:cNvGrpSpPr/>
          <p:nvPr/>
        </p:nvGrpSpPr>
        <p:grpSpPr>
          <a:xfrm rot="0">
            <a:off x="5630996" y="5007872"/>
            <a:ext cx="626300" cy="119097"/>
            <a:chOff x="0" y="0"/>
            <a:chExt cx="1941989" cy="369288"/>
          </a:xfrm>
        </p:grpSpPr>
        <p:sp>
          <p:nvSpPr>
            <p:cNvPr name="Freeform 82" id="82"/>
            <p:cNvSpPr/>
            <p:nvPr/>
          </p:nvSpPr>
          <p:spPr>
            <a:xfrm>
              <a:off x="0" y="0"/>
              <a:ext cx="1941989" cy="369288"/>
            </a:xfrm>
            <a:custGeom>
              <a:avLst/>
              <a:gdLst/>
              <a:ahLst/>
              <a:cxnLst/>
              <a:rect r="r" b="b" t="t" l="l"/>
              <a:pathLst>
                <a:path h="369288" w="1941989">
                  <a:moveTo>
                    <a:pt x="0" y="0"/>
                  </a:moveTo>
                  <a:lnTo>
                    <a:pt x="1941989" y="0"/>
                  </a:lnTo>
                  <a:lnTo>
                    <a:pt x="1941989" y="369288"/>
                  </a:lnTo>
                  <a:lnTo>
                    <a:pt x="0" y="369288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name="Group 83" id="83"/>
          <p:cNvGrpSpPr/>
          <p:nvPr/>
        </p:nvGrpSpPr>
        <p:grpSpPr>
          <a:xfrm rot="0">
            <a:off x="6231703" y="4634586"/>
            <a:ext cx="434582" cy="932818"/>
            <a:chOff x="0" y="0"/>
            <a:chExt cx="579443" cy="1243757"/>
          </a:xfrm>
        </p:grpSpPr>
        <p:pic>
          <p:nvPicPr>
            <p:cNvPr name="Picture 84" id="84"/>
            <p:cNvPicPr>
              <a:picLocks noChangeAspect="true"/>
            </p:cNvPicPr>
            <p:nvPr/>
          </p:nvPicPr>
          <p:blipFill>
            <a:blip r:embed="rId10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22709"/>
              <a:ext cx="579443" cy="1221047"/>
            </a:xfrm>
            <a:prstGeom prst="rect">
              <a:avLst/>
            </a:prstGeom>
          </p:spPr>
        </p:pic>
        <p:pic>
          <p:nvPicPr>
            <p:cNvPr name="Picture 85" id="85"/>
            <p:cNvPicPr>
              <a:picLocks noChangeAspect="true"/>
            </p:cNvPicPr>
            <p:nvPr/>
          </p:nvPicPr>
          <p:blipFill>
            <a:blip r:embed="rId10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rcRect l="7221" t="0" r="0" b="62427"/>
            <a:stretch>
              <a:fillRect/>
            </a:stretch>
          </p:blipFill>
          <p:spPr>
            <a:xfrm flipH="false" flipV="false" rot="0">
              <a:off x="9718" y="9943"/>
              <a:ext cx="448365" cy="382623"/>
            </a:xfrm>
            <a:prstGeom prst="rect">
              <a:avLst/>
            </a:prstGeom>
          </p:spPr>
        </p:pic>
        <p:pic>
          <p:nvPicPr>
            <p:cNvPr name="Picture 86" id="86"/>
            <p:cNvPicPr>
              <a:picLocks noChangeAspect="true"/>
            </p:cNvPicPr>
            <p:nvPr/>
          </p:nvPicPr>
          <p:blipFill>
            <a:blip r:embed="rId10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rcRect l="7221" t="0" r="0" b="62427"/>
            <a:stretch>
              <a:fillRect/>
            </a:stretch>
          </p:blipFill>
          <p:spPr>
            <a:xfrm flipH="false" flipV="false" rot="-89052">
              <a:off x="144754" y="5442"/>
              <a:ext cx="424941" cy="362633"/>
            </a:xfrm>
            <a:prstGeom prst="rect">
              <a:avLst/>
            </a:prstGeom>
          </p:spPr>
        </p:pic>
      </p:grpSp>
      <p:sp>
        <p:nvSpPr>
          <p:cNvPr name="TextBox 87" id="87"/>
          <p:cNvSpPr txBox="true"/>
          <p:nvPr/>
        </p:nvSpPr>
        <p:spPr>
          <a:xfrm rot="2225371">
            <a:off x="5640454" y="5304772"/>
            <a:ext cx="852741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 Bold"/>
              </a:rPr>
              <a:t>Louisiana</a:t>
            </a:r>
          </a:p>
        </p:txBody>
      </p:sp>
      <p:sp>
        <p:nvSpPr>
          <p:cNvPr name="TextBox 88" id="88"/>
          <p:cNvSpPr txBox="true"/>
          <p:nvPr/>
        </p:nvSpPr>
        <p:spPr>
          <a:xfrm rot="0">
            <a:off x="3744595" y="344857"/>
            <a:ext cx="5117114" cy="7695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42"/>
              </a:lnSpc>
            </a:pPr>
            <a:r>
              <a:rPr lang="en-US" sz="4459">
                <a:solidFill>
                  <a:srgbClr val="000000"/>
                </a:solidFill>
                <a:latin typeface="Nickainley"/>
              </a:rPr>
              <a:t>Our Adventure Together</a:t>
            </a:r>
          </a:p>
        </p:txBody>
      </p:sp>
      <p:sp>
        <p:nvSpPr>
          <p:cNvPr name="TextBox 89" id="89"/>
          <p:cNvSpPr txBox="true"/>
          <p:nvPr/>
        </p:nvSpPr>
        <p:spPr>
          <a:xfrm rot="0">
            <a:off x="2994013" y="1957420"/>
            <a:ext cx="911063" cy="2560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543">
                <a:solidFill>
                  <a:srgbClr val="000000"/>
                </a:solidFill>
                <a:latin typeface="Open Sans Light Bold"/>
              </a:rPr>
              <a:t>Montana</a:t>
            </a:r>
          </a:p>
        </p:txBody>
      </p:sp>
      <p:sp>
        <p:nvSpPr>
          <p:cNvPr name="TextBox 90" id="90"/>
          <p:cNvSpPr txBox="true"/>
          <p:nvPr/>
        </p:nvSpPr>
        <p:spPr>
          <a:xfrm rot="0">
            <a:off x="4422205" y="5152782"/>
            <a:ext cx="956429" cy="456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en-US" sz="2643">
                <a:solidFill>
                  <a:srgbClr val="000000"/>
                </a:solidFill>
                <a:latin typeface="Open Sans Light Bold"/>
              </a:rPr>
              <a:t>Texas</a:t>
            </a:r>
          </a:p>
        </p:txBody>
      </p:sp>
      <p:sp>
        <p:nvSpPr>
          <p:cNvPr name="TextBox 91" id="91"/>
          <p:cNvSpPr txBox="true"/>
          <p:nvPr/>
        </p:nvSpPr>
        <p:spPr>
          <a:xfrm rot="0">
            <a:off x="4602054" y="3728105"/>
            <a:ext cx="936308" cy="3564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29"/>
              </a:lnSpc>
            </a:pPr>
            <a:r>
              <a:rPr lang="en-US" sz="2092">
                <a:solidFill>
                  <a:srgbClr val="000000"/>
                </a:solidFill>
                <a:latin typeface="Open Sans Light Bold"/>
              </a:rPr>
              <a:t>Kansas</a:t>
            </a:r>
          </a:p>
        </p:txBody>
      </p:sp>
      <p:sp>
        <p:nvSpPr>
          <p:cNvPr name="TextBox 92" id="92"/>
          <p:cNvSpPr txBox="true"/>
          <p:nvPr/>
        </p:nvSpPr>
        <p:spPr>
          <a:xfrm rot="109482">
            <a:off x="4326425" y="1838101"/>
            <a:ext cx="729061" cy="403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63"/>
              </a:lnSpc>
            </a:pPr>
            <a:r>
              <a:rPr lang="en-US" sz="1475">
                <a:solidFill>
                  <a:srgbClr val="000000"/>
                </a:solidFill>
                <a:latin typeface="Open Sans Light Bold"/>
              </a:rPr>
              <a:t>North</a:t>
            </a:r>
          </a:p>
          <a:p>
            <a:pPr algn="ctr">
              <a:lnSpc>
                <a:spcPts val="1563"/>
              </a:lnSpc>
            </a:pPr>
            <a:r>
              <a:rPr lang="en-US" sz="1475">
                <a:solidFill>
                  <a:srgbClr val="000000"/>
                </a:solidFill>
                <a:latin typeface="Open Sans Light Bold"/>
              </a:rPr>
              <a:t>Dakota</a:t>
            </a:r>
          </a:p>
        </p:txBody>
      </p:sp>
      <p:sp>
        <p:nvSpPr>
          <p:cNvPr name="TextBox 93" id="93"/>
          <p:cNvSpPr txBox="true"/>
          <p:nvPr/>
        </p:nvSpPr>
        <p:spPr>
          <a:xfrm rot="86895">
            <a:off x="4342994" y="2562771"/>
            <a:ext cx="734605" cy="4071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5"/>
              </a:lnSpc>
            </a:pPr>
            <a:r>
              <a:rPr lang="en-US" sz="1486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1575"/>
              </a:lnSpc>
            </a:pPr>
            <a:r>
              <a:rPr lang="en-US" sz="1486">
                <a:solidFill>
                  <a:srgbClr val="000000"/>
                </a:solidFill>
                <a:latin typeface="Open Sans Light Bold"/>
              </a:rPr>
              <a:t>Dakota</a:t>
            </a:r>
          </a:p>
        </p:txBody>
      </p:sp>
      <p:sp>
        <p:nvSpPr>
          <p:cNvPr name="TextBox 94" id="94"/>
          <p:cNvSpPr txBox="true"/>
          <p:nvPr/>
        </p:nvSpPr>
        <p:spPr>
          <a:xfrm rot="429614">
            <a:off x="4332948" y="3164429"/>
            <a:ext cx="1013681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>
                <a:solidFill>
                  <a:srgbClr val="000000"/>
                </a:solidFill>
                <a:latin typeface="Open Sans Light Bold"/>
              </a:rPr>
              <a:t>Nebraska</a:t>
            </a:r>
          </a:p>
        </p:txBody>
      </p:sp>
      <p:sp>
        <p:nvSpPr>
          <p:cNvPr name="TextBox 95" id="95"/>
          <p:cNvSpPr txBox="true"/>
          <p:nvPr/>
        </p:nvSpPr>
        <p:spPr>
          <a:xfrm rot="0">
            <a:off x="2731190" y="3644451"/>
            <a:ext cx="495776" cy="2643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29"/>
              </a:lnSpc>
            </a:pPr>
            <a:r>
              <a:rPr lang="en-US" sz="1592">
                <a:solidFill>
                  <a:srgbClr val="000000"/>
                </a:solidFill>
                <a:latin typeface="Open Sans Light Bold"/>
              </a:rPr>
              <a:t>Utah</a:t>
            </a:r>
          </a:p>
        </p:txBody>
      </p:sp>
      <p:sp>
        <p:nvSpPr>
          <p:cNvPr name="TextBox 96" id="96"/>
          <p:cNvSpPr txBox="true"/>
          <p:nvPr/>
        </p:nvSpPr>
        <p:spPr>
          <a:xfrm rot="787649">
            <a:off x="1814857" y="3280499"/>
            <a:ext cx="773549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>
                <a:solidFill>
                  <a:srgbClr val="000000"/>
                </a:solidFill>
                <a:latin typeface="Open Sans Light Bold"/>
              </a:rPr>
              <a:t>Nevada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2403154" y="4485197"/>
            <a:ext cx="775573" cy="264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000000"/>
                </a:solidFill>
                <a:latin typeface="Open Sans Light Bold"/>
              </a:rPr>
              <a:t>Arizona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3346511" y="4456419"/>
            <a:ext cx="721281" cy="4189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95"/>
              </a:lnSpc>
            </a:pPr>
            <a:r>
              <a:rPr lang="en-US" sz="1599">
                <a:solidFill>
                  <a:srgbClr val="000000"/>
                </a:solidFill>
                <a:latin typeface="Open Sans Light Bold"/>
              </a:rPr>
              <a:t>New</a:t>
            </a:r>
          </a:p>
          <a:p>
            <a:pPr algn="ctr">
              <a:lnSpc>
                <a:spcPts val="1695"/>
              </a:lnSpc>
            </a:pPr>
            <a:r>
              <a:rPr lang="en-US" sz="1599">
                <a:solidFill>
                  <a:srgbClr val="000000"/>
                </a:solidFill>
                <a:latin typeface="Open Sans Light Bold"/>
              </a:rPr>
              <a:t>Mexico</a:t>
            </a:r>
          </a:p>
        </p:txBody>
      </p:sp>
      <p:sp>
        <p:nvSpPr>
          <p:cNvPr name="TextBox 99" id="99"/>
          <p:cNvSpPr txBox="true"/>
          <p:nvPr/>
        </p:nvSpPr>
        <p:spPr>
          <a:xfrm rot="0">
            <a:off x="3481538" y="3661209"/>
            <a:ext cx="912376" cy="264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000000"/>
                </a:solidFill>
                <a:latin typeface="Open Sans Light Bold"/>
              </a:rPr>
              <a:t>Colorado</a:t>
            </a:r>
          </a:p>
        </p:txBody>
      </p:sp>
      <p:sp>
        <p:nvSpPr>
          <p:cNvPr name="TextBox 100" id="100"/>
          <p:cNvSpPr txBox="true"/>
          <p:nvPr/>
        </p:nvSpPr>
        <p:spPr>
          <a:xfrm rot="0">
            <a:off x="5809916" y="4507844"/>
            <a:ext cx="469806" cy="134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"/>
              </a:lnSpc>
            </a:pPr>
            <a:r>
              <a:rPr lang="en-US" sz="800">
                <a:solidFill>
                  <a:srgbClr val="000000"/>
                </a:solidFill>
                <a:latin typeface="Open Sans Light Bold"/>
              </a:rPr>
              <a:t>Arkansas</a:t>
            </a:r>
          </a:p>
        </p:txBody>
      </p:sp>
      <p:sp>
        <p:nvSpPr>
          <p:cNvPr name="TextBox 101" id="101"/>
          <p:cNvSpPr txBox="true"/>
          <p:nvPr/>
        </p:nvSpPr>
        <p:spPr>
          <a:xfrm rot="0">
            <a:off x="3252321" y="2730685"/>
            <a:ext cx="855316" cy="2342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9"/>
              </a:lnSpc>
            </a:pPr>
            <a:r>
              <a:rPr lang="en-US" sz="1349">
                <a:solidFill>
                  <a:srgbClr val="000000"/>
                </a:solidFill>
                <a:latin typeface="Open Sans Light Bold"/>
              </a:rPr>
              <a:t>Wyoming</a:t>
            </a:r>
          </a:p>
        </p:txBody>
      </p:sp>
      <p:sp>
        <p:nvSpPr>
          <p:cNvPr name="TextBox 102" id="102"/>
          <p:cNvSpPr txBox="true"/>
          <p:nvPr/>
        </p:nvSpPr>
        <p:spPr>
          <a:xfrm rot="3455556">
            <a:off x="7047761" y="4849748"/>
            <a:ext cx="669250" cy="233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300">
                <a:solidFill>
                  <a:srgbClr val="000000"/>
                </a:solidFill>
                <a:latin typeface="Open Sans Light Bold"/>
              </a:rPr>
              <a:t>Georgia</a:t>
            </a:r>
          </a:p>
        </p:txBody>
      </p:sp>
      <p:sp>
        <p:nvSpPr>
          <p:cNvPr name="TextBox 103" id="103"/>
          <p:cNvSpPr txBox="true"/>
          <p:nvPr/>
        </p:nvSpPr>
        <p:spPr>
          <a:xfrm rot="5326087">
            <a:off x="6197131" y="4975537"/>
            <a:ext cx="693203" cy="174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u="sng" sz="1000">
                <a:solidFill>
                  <a:srgbClr val="000000"/>
                </a:solidFill>
                <a:latin typeface="Open Sans Light Bold"/>
              </a:rPr>
              <a:t>Mississippi</a:t>
            </a:r>
          </a:p>
        </p:txBody>
      </p:sp>
      <p:sp>
        <p:nvSpPr>
          <p:cNvPr name="TextBox 104" id="104"/>
          <p:cNvSpPr txBox="true"/>
          <p:nvPr/>
        </p:nvSpPr>
        <p:spPr>
          <a:xfrm rot="-863474">
            <a:off x="7809711" y="3133355"/>
            <a:ext cx="773686" cy="13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9"/>
              </a:lnSpc>
            </a:pPr>
            <a:r>
              <a:rPr lang="en-US" sz="792">
                <a:solidFill>
                  <a:srgbClr val="000000"/>
                </a:solidFill>
                <a:latin typeface="Arimo Bold"/>
              </a:rPr>
              <a:t>P</a:t>
            </a:r>
            <a:r>
              <a:rPr lang="en-US" sz="792">
                <a:solidFill>
                  <a:srgbClr val="000000"/>
                </a:solidFill>
                <a:latin typeface="Arimo Bold"/>
              </a:rPr>
              <a:t>ennsylvani</a:t>
            </a:r>
            <a:r>
              <a:rPr lang="en-US" sz="792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05" id="105"/>
          <p:cNvSpPr txBox="true"/>
          <p:nvPr/>
        </p:nvSpPr>
        <p:spPr>
          <a:xfrm rot="0">
            <a:off x="7214419" y="3320904"/>
            <a:ext cx="543520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Open Sans Light Bold"/>
              </a:rPr>
              <a:t>Ohio</a:t>
            </a:r>
          </a:p>
        </p:txBody>
      </p:sp>
      <p:sp>
        <p:nvSpPr>
          <p:cNvPr name="TextBox 106" id="106"/>
          <p:cNvSpPr txBox="true"/>
          <p:nvPr/>
        </p:nvSpPr>
        <p:spPr>
          <a:xfrm rot="5326087">
            <a:off x="6644798" y="3583558"/>
            <a:ext cx="590209" cy="198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51"/>
              </a:lnSpc>
            </a:pPr>
            <a:r>
              <a:rPr lang="en-US" sz="1179">
                <a:solidFill>
                  <a:srgbClr val="000000"/>
                </a:solidFill>
                <a:latin typeface="Open Sans Light Bold"/>
              </a:rPr>
              <a:t>Indiana</a:t>
            </a:r>
          </a:p>
        </p:txBody>
      </p:sp>
      <p:sp>
        <p:nvSpPr>
          <p:cNvPr name="TextBox 107" id="107"/>
          <p:cNvSpPr txBox="true"/>
          <p:nvPr/>
        </p:nvSpPr>
        <p:spPr>
          <a:xfrm rot="0">
            <a:off x="5580677" y="3147689"/>
            <a:ext cx="548640" cy="297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09"/>
              </a:lnSpc>
            </a:pPr>
            <a:r>
              <a:rPr lang="en-US" sz="1792">
                <a:solidFill>
                  <a:srgbClr val="000000"/>
                </a:solidFill>
                <a:latin typeface="Open Sans Light Bold"/>
              </a:rPr>
              <a:t>Iowa</a:t>
            </a:r>
          </a:p>
        </p:txBody>
      </p:sp>
      <p:sp>
        <p:nvSpPr>
          <p:cNvPr name="TextBox 108" id="108"/>
          <p:cNvSpPr txBox="true"/>
          <p:nvPr/>
        </p:nvSpPr>
        <p:spPr>
          <a:xfrm rot="0">
            <a:off x="5800754" y="4024546"/>
            <a:ext cx="593288" cy="181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>
                <a:solidFill>
                  <a:srgbClr val="000000"/>
                </a:solidFill>
                <a:latin typeface="Open Sans Light Bold"/>
              </a:rPr>
              <a:t>Missouri</a:t>
            </a:r>
          </a:p>
        </p:txBody>
      </p:sp>
      <p:sp>
        <p:nvSpPr>
          <p:cNvPr name="TextBox 109" id="109"/>
          <p:cNvSpPr txBox="true"/>
          <p:nvPr/>
        </p:nvSpPr>
        <p:spPr>
          <a:xfrm rot="495343">
            <a:off x="1608764" y="1687521"/>
            <a:ext cx="802301" cy="143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3"/>
              </a:lnSpc>
            </a:pPr>
            <a:r>
              <a:rPr lang="en-US" sz="866">
                <a:solidFill>
                  <a:srgbClr val="000000"/>
                </a:solidFill>
                <a:latin typeface="Open Sans Light Bold"/>
              </a:rPr>
              <a:t>Washington</a:t>
            </a:r>
          </a:p>
        </p:txBody>
      </p:sp>
      <p:sp>
        <p:nvSpPr>
          <p:cNvPr name="TextBox 110" id="110"/>
          <p:cNvSpPr txBox="true"/>
          <p:nvPr/>
        </p:nvSpPr>
        <p:spPr>
          <a:xfrm rot="0">
            <a:off x="1370162" y="2225010"/>
            <a:ext cx="794980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Oregon</a:t>
            </a:r>
          </a:p>
        </p:txBody>
      </p:sp>
      <p:sp>
        <p:nvSpPr>
          <p:cNvPr name="TextBox 111" id="111"/>
          <p:cNvSpPr txBox="true"/>
          <p:nvPr/>
        </p:nvSpPr>
        <p:spPr>
          <a:xfrm rot="3730682">
            <a:off x="978406" y="3455391"/>
            <a:ext cx="1164150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California</a:t>
            </a:r>
          </a:p>
        </p:txBody>
      </p:sp>
      <p:sp>
        <p:nvSpPr>
          <p:cNvPr name="TextBox 112" id="112"/>
          <p:cNvSpPr txBox="true"/>
          <p:nvPr/>
        </p:nvSpPr>
        <p:spPr>
          <a:xfrm rot="-604820">
            <a:off x="7743018" y="3958238"/>
            <a:ext cx="773686" cy="181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>
                <a:solidFill>
                  <a:srgbClr val="000000"/>
                </a:solidFill>
                <a:latin typeface="Arimo Bold"/>
              </a:rPr>
              <a:t>Virgini</a:t>
            </a:r>
            <a:r>
              <a:rPr lang="en-US" sz="1092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13" id="113"/>
          <p:cNvSpPr txBox="true"/>
          <p:nvPr/>
        </p:nvSpPr>
        <p:spPr>
          <a:xfrm rot="3721922">
            <a:off x="7591964" y="5762864"/>
            <a:ext cx="669250" cy="233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300">
                <a:solidFill>
                  <a:srgbClr val="000000"/>
                </a:solidFill>
                <a:latin typeface="Open Sans Light Bold"/>
              </a:rPr>
              <a:t>Florida</a:t>
            </a:r>
          </a:p>
        </p:txBody>
      </p:sp>
      <p:sp>
        <p:nvSpPr>
          <p:cNvPr name="TextBox 114" id="114"/>
          <p:cNvSpPr txBox="true"/>
          <p:nvPr/>
        </p:nvSpPr>
        <p:spPr>
          <a:xfrm rot="-604820">
            <a:off x="6686146" y="4061388"/>
            <a:ext cx="669506" cy="1821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12"/>
              </a:lnSpc>
            </a:pPr>
            <a:r>
              <a:rPr lang="en-US" sz="1080">
                <a:solidFill>
                  <a:srgbClr val="000000"/>
                </a:solidFill>
                <a:latin typeface="Arimo Bold"/>
              </a:rPr>
              <a:t>Kentucky</a:t>
            </a:r>
          </a:p>
        </p:txBody>
      </p:sp>
      <p:sp>
        <p:nvSpPr>
          <p:cNvPr name="TextBox 115" id="115"/>
          <p:cNvSpPr txBox="true"/>
          <p:nvPr/>
        </p:nvSpPr>
        <p:spPr>
          <a:xfrm rot="-318971">
            <a:off x="6411199" y="4377701"/>
            <a:ext cx="948881" cy="181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9"/>
              </a:lnSpc>
            </a:pPr>
            <a:r>
              <a:rPr lang="en-US" sz="1092">
                <a:solidFill>
                  <a:srgbClr val="000000"/>
                </a:solidFill>
                <a:latin typeface="Arimo Bold"/>
              </a:rPr>
              <a:t>Tennessee</a:t>
            </a:r>
          </a:p>
        </p:txBody>
      </p:sp>
      <p:sp>
        <p:nvSpPr>
          <p:cNvPr name="TextBox 116" id="116"/>
          <p:cNvSpPr txBox="true"/>
          <p:nvPr/>
        </p:nvSpPr>
        <p:spPr>
          <a:xfrm rot="4637548">
            <a:off x="6515561" y="4906668"/>
            <a:ext cx="709646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Arimo Bold"/>
              </a:rPr>
              <a:t>Alabam</a:t>
            </a:r>
            <a:r>
              <a:rPr lang="en-US" sz="1200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4810834" y="4368168"/>
            <a:ext cx="851535" cy="2338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09"/>
              </a:lnSpc>
            </a:pPr>
            <a:r>
              <a:rPr lang="en-US" sz="1292">
                <a:solidFill>
                  <a:srgbClr val="000000"/>
                </a:solidFill>
                <a:latin typeface="Open Sans Light Bold"/>
              </a:rPr>
              <a:t>Oklahoma</a:t>
            </a:r>
          </a:p>
        </p:txBody>
      </p:sp>
      <p:sp>
        <p:nvSpPr>
          <p:cNvPr name="TextBox 118" id="118"/>
          <p:cNvSpPr txBox="true"/>
          <p:nvPr/>
        </p:nvSpPr>
        <p:spPr>
          <a:xfrm rot="903878">
            <a:off x="2393554" y="2583794"/>
            <a:ext cx="614005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Idaho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1288907" y="5630874"/>
            <a:ext cx="716875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Open Sans Light Bold"/>
              </a:rPr>
              <a:t>Alaska</a:t>
            </a:r>
          </a:p>
        </p:txBody>
      </p:sp>
      <p:sp>
        <p:nvSpPr>
          <p:cNvPr name="TextBox 120" id="120"/>
          <p:cNvSpPr txBox="true"/>
          <p:nvPr/>
        </p:nvSpPr>
        <p:spPr>
          <a:xfrm rot="-949664">
            <a:off x="8158382" y="2716223"/>
            <a:ext cx="579206" cy="120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4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New York</a:t>
            </a:r>
          </a:p>
        </p:txBody>
      </p:sp>
      <p:sp>
        <p:nvSpPr>
          <p:cNvPr name="TextBox 121" id="121"/>
          <p:cNvSpPr txBox="true"/>
          <p:nvPr/>
        </p:nvSpPr>
        <p:spPr>
          <a:xfrm rot="4637548">
            <a:off x="5241286" y="2302262"/>
            <a:ext cx="1020538" cy="233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0"/>
              </a:lnSpc>
            </a:pPr>
            <a:r>
              <a:rPr lang="en-US" sz="1300">
                <a:solidFill>
                  <a:srgbClr val="000000"/>
                </a:solidFill>
                <a:latin typeface="Arimo Bold"/>
              </a:rPr>
              <a:t>Minnesota</a:t>
            </a:r>
          </a:p>
        </p:txBody>
      </p:sp>
      <p:sp>
        <p:nvSpPr>
          <p:cNvPr name="TextBox 122" id="122"/>
          <p:cNvSpPr txBox="true"/>
          <p:nvPr/>
        </p:nvSpPr>
        <p:spPr>
          <a:xfrm rot="-401920">
            <a:off x="8622577" y="3163885"/>
            <a:ext cx="221081" cy="1193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0"/>
              </a:lnSpc>
            </a:pPr>
            <a:r>
              <a:rPr lang="en-US" sz="452">
                <a:solidFill>
                  <a:srgbClr val="000000"/>
                </a:solidFill>
                <a:latin typeface="Open Sans Light Bold"/>
              </a:rPr>
              <a:t>New</a:t>
            </a:r>
          </a:p>
          <a:p>
            <a:pPr algn="ctr">
              <a:lnSpc>
                <a:spcPts val="480"/>
              </a:lnSpc>
            </a:pPr>
            <a:r>
              <a:rPr lang="en-US" sz="452">
                <a:solidFill>
                  <a:srgbClr val="000000"/>
                </a:solidFill>
                <a:latin typeface="Open Sans Light Bold"/>
              </a:rPr>
              <a:t>Jersey</a:t>
            </a:r>
          </a:p>
        </p:txBody>
      </p:sp>
      <p:sp>
        <p:nvSpPr>
          <p:cNvPr name="TextBox 123" id="123"/>
          <p:cNvSpPr txBox="true"/>
          <p:nvPr/>
        </p:nvSpPr>
        <p:spPr>
          <a:xfrm rot="4832482">
            <a:off x="6176535" y="3506074"/>
            <a:ext cx="724006" cy="274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11"/>
              </a:lnSpc>
            </a:pPr>
            <a:r>
              <a:rPr lang="en-US" sz="1579">
                <a:solidFill>
                  <a:srgbClr val="000000"/>
                </a:solidFill>
                <a:latin typeface="Open Sans Light Bold"/>
              </a:rPr>
              <a:t>Illinois</a:t>
            </a:r>
          </a:p>
        </p:txBody>
      </p:sp>
      <p:sp>
        <p:nvSpPr>
          <p:cNvPr name="TextBox 124" id="124"/>
          <p:cNvSpPr txBox="true"/>
          <p:nvPr/>
        </p:nvSpPr>
        <p:spPr>
          <a:xfrm rot="1146974">
            <a:off x="7554780" y="4642984"/>
            <a:ext cx="507462" cy="1535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6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636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Carolina</a:t>
            </a:r>
          </a:p>
        </p:txBody>
      </p:sp>
      <p:sp>
        <p:nvSpPr>
          <p:cNvPr name="TextBox 125" id="125"/>
          <p:cNvSpPr txBox="true"/>
          <p:nvPr/>
        </p:nvSpPr>
        <p:spPr>
          <a:xfrm rot="-208094">
            <a:off x="7623249" y="4269079"/>
            <a:ext cx="840211" cy="2350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4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North</a:t>
            </a:r>
          </a:p>
          <a:p>
            <a:pPr algn="ctr">
              <a:lnSpc>
                <a:spcPts val="954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Carolina</a:t>
            </a:r>
          </a:p>
        </p:txBody>
      </p:sp>
      <p:sp>
        <p:nvSpPr>
          <p:cNvPr name="TextBox 126" id="126"/>
          <p:cNvSpPr txBox="true"/>
          <p:nvPr/>
        </p:nvSpPr>
        <p:spPr>
          <a:xfrm rot="-2517472">
            <a:off x="7600939" y="3727746"/>
            <a:ext cx="411998" cy="1951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9"/>
              </a:lnSpc>
            </a:pPr>
            <a:r>
              <a:rPr lang="en-US" sz="592">
                <a:solidFill>
                  <a:srgbClr val="000000"/>
                </a:solidFill>
                <a:latin typeface="Arimo Bold"/>
              </a:rPr>
              <a:t>West</a:t>
            </a:r>
          </a:p>
          <a:p>
            <a:pPr algn="ctr">
              <a:lnSpc>
                <a:spcPts val="829"/>
              </a:lnSpc>
            </a:pPr>
            <a:r>
              <a:rPr lang="en-US" sz="592">
                <a:solidFill>
                  <a:srgbClr val="000000"/>
                </a:solidFill>
                <a:latin typeface="Arimo Bold"/>
              </a:rPr>
              <a:t>Virgini</a:t>
            </a:r>
            <a:r>
              <a:rPr lang="en-US" sz="592">
                <a:solidFill>
                  <a:srgbClr val="000000"/>
                </a:solidFill>
                <a:latin typeface="Open Sans Light Bold"/>
              </a:rPr>
              <a:t>a</a:t>
            </a:r>
          </a:p>
        </p:txBody>
      </p:sp>
      <p:sp>
        <p:nvSpPr>
          <p:cNvPr name="TextBox 127" id="127"/>
          <p:cNvSpPr txBox="true"/>
          <p:nvPr/>
        </p:nvSpPr>
        <p:spPr>
          <a:xfrm rot="0">
            <a:off x="3555687" y="6823071"/>
            <a:ext cx="698778" cy="264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000000"/>
                </a:solidFill>
                <a:latin typeface="Open Sans Light Bold"/>
              </a:rPr>
              <a:t>Hawaii</a:t>
            </a:r>
          </a:p>
        </p:txBody>
      </p:sp>
      <p:sp>
        <p:nvSpPr>
          <p:cNvPr name="TextBox 128" id="128"/>
          <p:cNvSpPr txBox="true"/>
          <p:nvPr/>
        </p:nvSpPr>
        <p:spPr>
          <a:xfrm rot="0">
            <a:off x="5850979" y="2577210"/>
            <a:ext cx="947240" cy="148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</a:pPr>
            <a:r>
              <a:rPr lang="en-US" sz="900">
                <a:solidFill>
                  <a:srgbClr val="000000"/>
                </a:solidFill>
                <a:latin typeface="Open Sans Light Bold"/>
              </a:rPr>
              <a:t>Wisconsin</a:t>
            </a:r>
          </a:p>
        </p:txBody>
      </p:sp>
      <p:sp>
        <p:nvSpPr>
          <p:cNvPr name="TextBox 129" id="129"/>
          <p:cNvSpPr txBox="true"/>
          <p:nvPr/>
        </p:nvSpPr>
        <p:spPr>
          <a:xfrm rot="0">
            <a:off x="6970974" y="2838160"/>
            <a:ext cx="515815" cy="147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9"/>
              </a:lnSpc>
            </a:pPr>
            <a:r>
              <a:rPr lang="en-US" sz="892">
                <a:solidFill>
                  <a:srgbClr val="000000"/>
                </a:solidFill>
                <a:latin typeface="Open Sans Light Bold"/>
              </a:rPr>
              <a:t>Michigan</a:t>
            </a:r>
          </a:p>
        </p:txBody>
      </p:sp>
      <p:sp>
        <p:nvSpPr>
          <p:cNvPr name="TextBox 130" id="130"/>
          <p:cNvSpPr txBox="true"/>
          <p:nvPr/>
        </p:nvSpPr>
        <p:spPr>
          <a:xfrm rot="-949664">
            <a:off x="8610662" y="2188432"/>
            <a:ext cx="227431" cy="59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"/>
              </a:lnSpc>
            </a:pPr>
            <a:r>
              <a:rPr lang="en-US" sz="475">
                <a:solidFill>
                  <a:srgbClr val="000000"/>
                </a:solidFill>
                <a:latin typeface="Open Sans Light Bold"/>
              </a:rPr>
              <a:t>Vermot</a:t>
            </a:r>
          </a:p>
        </p:txBody>
      </p:sp>
      <p:sp>
        <p:nvSpPr>
          <p:cNvPr name="TextBox 131" id="131"/>
          <p:cNvSpPr txBox="true"/>
          <p:nvPr/>
        </p:nvSpPr>
        <p:spPr>
          <a:xfrm rot="-1152506">
            <a:off x="8869049" y="2390518"/>
            <a:ext cx="218179" cy="815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"/>
              </a:lnSpc>
            </a:pPr>
            <a:r>
              <a:rPr lang="en-US" sz="300">
                <a:solidFill>
                  <a:srgbClr val="000000"/>
                </a:solidFill>
                <a:latin typeface="Open Sans Light Bold"/>
              </a:rPr>
              <a:t>New </a:t>
            </a:r>
          </a:p>
          <a:p>
            <a:pPr algn="ctr">
              <a:lnSpc>
                <a:spcPts val="318"/>
              </a:lnSpc>
            </a:pPr>
            <a:r>
              <a:rPr lang="en-US" sz="300">
                <a:solidFill>
                  <a:srgbClr val="000000"/>
                </a:solidFill>
                <a:latin typeface="Open Sans Light Bold"/>
              </a:rPr>
              <a:t>Hampshire</a:t>
            </a:r>
          </a:p>
        </p:txBody>
      </p:sp>
      <p:sp>
        <p:nvSpPr>
          <p:cNvPr name="TextBox 132" id="132"/>
          <p:cNvSpPr txBox="true"/>
          <p:nvPr/>
        </p:nvSpPr>
        <p:spPr>
          <a:xfrm rot="-1644254">
            <a:off x="9000305" y="1918623"/>
            <a:ext cx="265371" cy="73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0"/>
              </a:lnSpc>
            </a:pPr>
            <a:r>
              <a:rPr lang="en-US" sz="576">
                <a:solidFill>
                  <a:srgbClr val="000000"/>
                </a:solidFill>
                <a:latin typeface="Open Sans Light Bold"/>
              </a:rPr>
              <a:t>Maine</a:t>
            </a:r>
          </a:p>
        </p:txBody>
      </p:sp>
      <p:sp>
        <p:nvSpPr>
          <p:cNvPr name="TextBox 133" id="133"/>
          <p:cNvSpPr txBox="true"/>
          <p:nvPr/>
        </p:nvSpPr>
        <p:spPr>
          <a:xfrm rot="-401920">
            <a:off x="8639053" y="3635453"/>
            <a:ext cx="220828" cy="43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"/>
              </a:lnSpc>
            </a:pPr>
            <a:r>
              <a:rPr lang="en-US" sz="364">
                <a:solidFill>
                  <a:srgbClr val="000000"/>
                </a:solidFill>
                <a:latin typeface="Open Sans Light Bold"/>
              </a:rPr>
              <a:t>Delaware</a:t>
            </a:r>
          </a:p>
        </p:txBody>
      </p:sp>
      <p:sp>
        <p:nvSpPr>
          <p:cNvPr name="TextBox 134" id="134"/>
          <p:cNvSpPr txBox="true"/>
          <p:nvPr/>
        </p:nvSpPr>
        <p:spPr>
          <a:xfrm rot="4356559">
            <a:off x="8385535" y="3542656"/>
            <a:ext cx="278142" cy="45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0"/>
              </a:lnSpc>
            </a:pPr>
            <a:r>
              <a:rPr lang="en-US" sz="312">
                <a:solidFill>
                  <a:srgbClr val="000000"/>
                </a:solidFill>
                <a:latin typeface="Open Sans Light Bold"/>
              </a:rPr>
              <a:t>Maryland</a:t>
            </a:r>
          </a:p>
        </p:txBody>
      </p:sp>
      <p:sp>
        <p:nvSpPr>
          <p:cNvPr name="TextBox 135" id="135"/>
          <p:cNvSpPr txBox="true"/>
          <p:nvPr/>
        </p:nvSpPr>
        <p:spPr>
          <a:xfrm rot="-819428">
            <a:off x="7850063" y="3445575"/>
            <a:ext cx="723203" cy="69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4"/>
              </a:lnSpc>
            </a:pPr>
            <a:r>
              <a:rPr lang="en-US" sz="481">
                <a:solidFill>
                  <a:srgbClr val="000000"/>
                </a:solidFill>
                <a:latin typeface="Open Sans Light Bold"/>
              </a:rPr>
              <a:t>Washington</a:t>
            </a:r>
          </a:p>
        </p:txBody>
      </p:sp>
      <p:sp>
        <p:nvSpPr>
          <p:cNvPr name="TextBox 136" id="136"/>
          <p:cNvSpPr txBox="true"/>
          <p:nvPr/>
        </p:nvSpPr>
        <p:spPr>
          <a:xfrm rot="-1151917">
            <a:off x="8792986" y="2679117"/>
            <a:ext cx="304241" cy="44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8"/>
              </a:lnSpc>
            </a:pPr>
            <a:r>
              <a:rPr lang="en-US" sz="310">
                <a:solidFill>
                  <a:srgbClr val="000000"/>
                </a:solidFill>
                <a:latin typeface="Open Sans Light Bold"/>
              </a:rPr>
              <a:t>Massachusetts</a:t>
            </a:r>
          </a:p>
        </p:txBody>
      </p:sp>
      <p:sp>
        <p:nvSpPr>
          <p:cNvPr name="TextBox 137" id="137"/>
          <p:cNvSpPr txBox="true"/>
          <p:nvPr/>
        </p:nvSpPr>
        <p:spPr>
          <a:xfrm rot="-1152506">
            <a:off x="8979637" y="2822848"/>
            <a:ext cx="126827" cy="74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"/>
              </a:lnSpc>
            </a:pPr>
            <a:r>
              <a:rPr lang="en-US" sz="273">
                <a:solidFill>
                  <a:srgbClr val="000000"/>
                </a:solidFill>
                <a:latin typeface="Open Sans Light Bold"/>
              </a:rPr>
              <a:t>Rhode</a:t>
            </a:r>
          </a:p>
          <a:p>
            <a:pPr algn="ctr">
              <a:lnSpc>
                <a:spcPts val="289"/>
              </a:lnSpc>
            </a:pPr>
            <a:r>
              <a:rPr lang="en-US" sz="273">
                <a:solidFill>
                  <a:srgbClr val="000000"/>
                </a:solidFill>
                <a:latin typeface="Open Sans Light Bold"/>
              </a:rPr>
              <a:t>Island</a:t>
            </a:r>
          </a:p>
        </p:txBody>
      </p:sp>
      <p:sp>
        <p:nvSpPr>
          <p:cNvPr name="TextBox 138" id="138"/>
          <p:cNvSpPr txBox="true"/>
          <p:nvPr/>
        </p:nvSpPr>
        <p:spPr>
          <a:xfrm rot="-1151917">
            <a:off x="8788952" y="2820100"/>
            <a:ext cx="182046" cy="30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2"/>
              </a:lnSpc>
            </a:pPr>
            <a:r>
              <a:rPr lang="en-US" sz="210">
                <a:solidFill>
                  <a:srgbClr val="000000"/>
                </a:solidFill>
                <a:latin typeface="Open Sans Light Bold"/>
              </a:rPr>
              <a:t>Connecticut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DAE3VO9-vSI</dc:identifier>
  <dcterms:modified xsi:type="dcterms:W3CDTF">2011-08-01T06:04:30Z</dcterms:modified>
  <cp:revision>1</cp:revision>
  <dc:title>World Maps - USA Travel Map</dc:title>
</cp:coreProperties>
</file>