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</p:sldIdLst>
  <p:sldSz cx="10058400" cy="73152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DM Serif Display" charset="1" panose="00000000000000000000"/>
      <p:regular r:id="rId10"/>
    </p:embeddedFont>
    <p:embeddedFont>
      <p:font typeface="DM Serif Display Italics" charset="1" panose="000000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2516732" cy="3657600"/>
            <a:chOff x="0" y="0"/>
            <a:chExt cx="3355643" cy="4876800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5" id="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11" id="1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0" y="3657600"/>
            <a:ext cx="2516732" cy="3657600"/>
            <a:chOff x="0" y="0"/>
            <a:chExt cx="3355643" cy="4876800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14" id="1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16" id="1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21" id="2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2516732" y="0"/>
            <a:ext cx="2516732" cy="3657600"/>
            <a:chOff x="0" y="0"/>
            <a:chExt cx="3355643" cy="4876800"/>
          </a:xfrm>
        </p:grpSpPr>
        <p:grpSp>
          <p:nvGrpSpPr>
            <p:cNvPr name="Group 23" id="2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24" id="2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25" id="2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26" id="2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27" id="2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28" id="2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30" id="3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31" id="3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2516732" y="3657600"/>
            <a:ext cx="2516732" cy="3657600"/>
            <a:chOff x="0" y="0"/>
            <a:chExt cx="3355643" cy="487680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34" id="3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36" id="3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37" id="3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38" id="3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39" id="3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40" id="4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41" id="4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42" id="42"/>
          <p:cNvGrpSpPr/>
          <p:nvPr/>
        </p:nvGrpSpPr>
        <p:grpSpPr>
          <a:xfrm rot="0">
            <a:off x="5033465" y="0"/>
            <a:ext cx="2516732" cy="3657600"/>
            <a:chOff x="0" y="0"/>
            <a:chExt cx="3355643" cy="4876800"/>
          </a:xfrm>
        </p:grpSpPr>
        <p:grpSp>
          <p:nvGrpSpPr>
            <p:cNvPr name="Group 43" id="4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44" id="4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45" id="4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46" id="4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47" id="4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48" id="4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49" id="4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50" id="5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51" id="5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52" id="52"/>
          <p:cNvGrpSpPr/>
          <p:nvPr/>
        </p:nvGrpSpPr>
        <p:grpSpPr>
          <a:xfrm rot="0">
            <a:off x="5033465" y="3657600"/>
            <a:ext cx="2516732" cy="3657600"/>
            <a:chOff x="0" y="0"/>
            <a:chExt cx="3355643" cy="4876800"/>
          </a:xfrm>
        </p:grpSpPr>
        <p:grpSp>
          <p:nvGrpSpPr>
            <p:cNvPr name="Group 53" id="5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54" id="5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55" id="5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56" id="5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57" id="5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58" id="5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59" id="5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60" id="6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61" id="6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62" id="62"/>
          <p:cNvGrpSpPr/>
          <p:nvPr/>
        </p:nvGrpSpPr>
        <p:grpSpPr>
          <a:xfrm rot="0">
            <a:off x="7550197" y="0"/>
            <a:ext cx="2516732" cy="3657600"/>
            <a:chOff x="0" y="0"/>
            <a:chExt cx="3355643" cy="4876800"/>
          </a:xfrm>
        </p:grpSpPr>
        <p:grpSp>
          <p:nvGrpSpPr>
            <p:cNvPr name="Group 63" id="6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64" id="6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65" id="6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66" id="6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67" id="6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68" id="6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69" id="6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70" id="7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71" id="7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  <p:grpSp>
        <p:nvGrpSpPr>
          <p:cNvPr name="Group 72" id="72"/>
          <p:cNvGrpSpPr/>
          <p:nvPr/>
        </p:nvGrpSpPr>
        <p:grpSpPr>
          <a:xfrm rot="0">
            <a:off x="7550197" y="3657600"/>
            <a:ext cx="2516732" cy="3657600"/>
            <a:chOff x="0" y="0"/>
            <a:chExt cx="3355643" cy="4876800"/>
          </a:xfrm>
        </p:grpSpPr>
        <p:grpSp>
          <p:nvGrpSpPr>
            <p:cNvPr name="Group 73" id="73"/>
            <p:cNvGrpSpPr/>
            <p:nvPr/>
          </p:nvGrpSpPr>
          <p:grpSpPr>
            <a:xfrm rot="0">
              <a:off x="0" y="0"/>
              <a:ext cx="3355643" cy="4876800"/>
              <a:chOff x="0" y="0"/>
              <a:chExt cx="3972116" cy="5772727"/>
            </a:xfrm>
          </p:grpSpPr>
          <p:sp>
            <p:nvSpPr>
              <p:cNvPr name="Freeform 74" id="74"/>
              <p:cNvSpPr/>
              <p:nvPr/>
            </p:nvSpPr>
            <p:spPr>
              <a:xfrm>
                <a:off x="0" y="0"/>
                <a:ext cx="3972115" cy="5772727"/>
              </a:xfrm>
              <a:custGeom>
                <a:avLst/>
                <a:gdLst/>
                <a:ahLst/>
                <a:cxnLst/>
                <a:rect r="r" b="b" t="t" l="l"/>
                <a:pathLst>
                  <a:path h="5772727" w="3972115">
                    <a:moveTo>
                      <a:pt x="3972115" y="279400"/>
                    </a:moveTo>
                    <a:lnTo>
                      <a:pt x="3972115" y="0"/>
                    </a:lnTo>
                    <a:lnTo>
                      <a:pt x="0" y="0"/>
                    </a:lnTo>
                    <a:lnTo>
                      <a:pt x="0" y="5772727"/>
                    </a:lnTo>
                    <a:lnTo>
                      <a:pt x="3972115" y="5772727"/>
                    </a:lnTo>
                    <a:lnTo>
                      <a:pt x="3972115" y="279400"/>
                    </a:lnTo>
                    <a:close/>
                    <a:moveTo>
                      <a:pt x="3893376" y="279400"/>
                    </a:moveTo>
                    <a:lnTo>
                      <a:pt x="3893376" y="5693987"/>
                    </a:lnTo>
                    <a:lnTo>
                      <a:pt x="78740" y="5693987"/>
                    </a:lnTo>
                    <a:lnTo>
                      <a:pt x="78740" y="78740"/>
                    </a:lnTo>
                    <a:lnTo>
                      <a:pt x="3893376" y="78740"/>
                    </a:lnTo>
                    <a:lnTo>
                      <a:pt x="3893376" y="279400"/>
                    </a:lnTo>
                    <a:close/>
                  </a:path>
                </a:pathLst>
              </a:custGeom>
              <a:solidFill>
                <a:srgbClr val="D9D9D9"/>
              </a:solidFill>
            </p:spPr>
          </p:sp>
        </p:grpSp>
        <p:grpSp>
          <p:nvGrpSpPr>
            <p:cNvPr name="Group 75" id="75"/>
            <p:cNvGrpSpPr/>
            <p:nvPr/>
          </p:nvGrpSpPr>
          <p:grpSpPr>
            <a:xfrm rot="0">
              <a:off x="458622" y="304800"/>
              <a:ext cx="2438400" cy="4267200"/>
              <a:chOff x="0" y="0"/>
              <a:chExt cx="3479800" cy="6089650"/>
            </a:xfrm>
          </p:grpSpPr>
          <p:sp>
            <p:nvSpPr>
              <p:cNvPr name="Freeform 76" id="76"/>
              <p:cNvSpPr/>
              <p:nvPr/>
            </p:nvSpPr>
            <p:spPr>
              <a:xfrm>
                <a:off x="0" y="0"/>
                <a:ext cx="3479800" cy="6089650"/>
              </a:xfrm>
              <a:custGeom>
                <a:avLst/>
                <a:gdLst/>
                <a:ahLst/>
                <a:cxnLst/>
                <a:rect r="r" b="b" t="t" l="l"/>
                <a:pathLst>
                  <a:path h="6089650" w="3479800">
                    <a:moveTo>
                      <a:pt x="0" y="0"/>
                    </a:moveTo>
                    <a:lnTo>
                      <a:pt x="3479800" y="0"/>
                    </a:lnTo>
                    <a:lnTo>
                      <a:pt x="3479800" y="6089650"/>
                    </a:lnTo>
                    <a:lnTo>
                      <a:pt x="0" y="6089650"/>
                    </a:lnTo>
                    <a:close/>
                  </a:path>
                </a:pathLst>
              </a:custGeom>
              <a:solidFill>
                <a:srgbClr val="2D4D5B"/>
              </a:solidFill>
            </p:spPr>
          </p:sp>
        </p:grpSp>
        <p:grpSp>
          <p:nvGrpSpPr>
            <p:cNvPr name="Group 77" id="77"/>
            <p:cNvGrpSpPr/>
            <p:nvPr/>
          </p:nvGrpSpPr>
          <p:grpSpPr>
            <a:xfrm rot="0">
              <a:off x="964100" y="994218"/>
              <a:ext cx="1073535" cy="1073535"/>
              <a:chOff x="0" y="0"/>
              <a:chExt cx="6350000" cy="6350000"/>
            </a:xfrm>
          </p:grpSpPr>
          <p:sp>
            <p:nvSpPr>
              <p:cNvPr name="Freeform 78" id="7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D1AA54">
                  <a:alpha val="60000"/>
                </a:srgbClr>
              </a:solidFill>
            </p:spPr>
          </p:sp>
        </p:grpSp>
        <p:pic>
          <p:nvPicPr>
            <p:cNvPr name="Picture 79" id="7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605988">
              <a:off x="1264326" y="1519304"/>
              <a:ext cx="1039091" cy="1096896"/>
            </a:xfrm>
            <a:prstGeom prst="rect">
              <a:avLst/>
            </a:prstGeom>
          </p:spPr>
        </p:pic>
        <p:pic>
          <p:nvPicPr>
            <p:cNvPr name="Picture 80" id="80"/>
            <p:cNvPicPr>
              <a:picLocks noChangeAspect="true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2700000">
              <a:off x="1239677" y="1313462"/>
              <a:ext cx="671634" cy="332459"/>
            </a:xfrm>
            <a:prstGeom prst="rect">
              <a:avLst/>
            </a:prstGeom>
          </p:spPr>
        </p:pic>
        <p:sp>
          <p:nvSpPr>
            <p:cNvPr name="TextBox 81" id="81"/>
            <p:cNvSpPr txBox="true"/>
            <p:nvPr/>
          </p:nvSpPr>
          <p:spPr>
            <a:xfrm rot="0">
              <a:off x="767770" y="2969131"/>
              <a:ext cx="1820104" cy="13590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619"/>
                </a:lnSpc>
              </a:pPr>
              <a:r>
                <a:rPr lang="en-US" spc="-23" sz="1199">
                  <a:solidFill>
                    <a:srgbClr val="D1AA54"/>
                  </a:solidFill>
                  <a:latin typeface="DM Serif Display"/>
                </a:rPr>
                <a:t>Don't be pushed around by the fears in your mind. Be led by the dreams in your heart.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DAEzYAtV1RQ</dc:identifier>
  <dcterms:modified xsi:type="dcterms:W3CDTF">2011-08-01T06:04:30Z</dcterms:modified>
  <cp:revision>1</cp:revision>
  <dc:title>Mutiple files</dc:title>
</cp:coreProperties>
</file>