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2"/>
  </p:sldIdLst>
  <p:sldSz cx="7772400" cy="10058400"/>
  <p:notesSz cx="6858000" cy="9144000"/>
  <p:embeddedFontLst>
    <p:embeddedFont>
      <p:font typeface="Selima" charset="1" panose="02000000000000000000"/>
      <p:regular r:id="rId6"/>
    </p:embeddedFont>
    <p:embeddedFont>
      <p:font typeface="Arimo" charset="1" panose="020B0604020202020204"/>
      <p:regular r:id="rId7"/>
    </p:embeddedFont>
    <p:embeddedFont>
      <p:font typeface="Arimo Bold" charset="1" panose="020B0704020202020204"/>
      <p:regular r:id="rId8"/>
    </p:embeddedFont>
    <p:embeddedFont>
      <p:font typeface="Arimo Italics" charset="1" panose="020B0604020202090204"/>
      <p:regular r:id="rId9"/>
    </p:embeddedFont>
    <p:embeddedFont>
      <p:font typeface="Arimo Bold Italics" charset="1" panose="020B0704020202090204"/>
      <p:regular r:id="rId10"/>
    </p:embeddedFont>
    <p:embeddedFont>
      <p:font typeface="League Spartan" charset="1" panose="00000800000000000000"/>
      <p:regular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slides/slide1.xml" Type="http://schemas.openxmlformats.org/officeDocument/2006/relationships/slide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1114" t="0" r="1114" b="0"/>
          <a:stretch>
            <a:fillRect/>
          </a:stretch>
        </p:blipFill>
        <p:spPr>
          <a:xfrm flipH="false" flipV="false" rot="0">
            <a:off x="346497" y="210621"/>
            <a:ext cx="1743262" cy="3121238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2"/>
          <a:srcRect l="1114" t="0" r="1114" b="0"/>
          <a:stretch>
            <a:fillRect/>
          </a:stretch>
        </p:blipFill>
        <p:spPr>
          <a:xfrm flipH="false" flipV="false" rot="0">
            <a:off x="346497" y="3440212"/>
            <a:ext cx="1743262" cy="3121238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2"/>
          <a:srcRect l="1114" t="0" r="1114" b="0"/>
          <a:stretch>
            <a:fillRect/>
          </a:stretch>
        </p:blipFill>
        <p:spPr>
          <a:xfrm flipH="false" flipV="false" rot="0">
            <a:off x="346497" y="6726542"/>
            <a:ext cx="1743262" cy="3121238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2"/>
          <a:srcRect l="1114" t="0" r="1114" b="0"/>
          <a:stretch>
            <a:fillRect/>
          </a:stretch>
        </p:blipFill>
        <p:spPr>
          <a:xfrm flipH="false" flipV="false" rot="0">
            <a:off x="3015528" y="210621"/>
            <a:ext cx="1743262" cy="3121238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2"/>
          <a:srcRect l="1114" t="0" r="1114" b="0"/>
          <a:stretch>
            <a:fillRect/>
          </a:stretch>
        </p:blipFill>
        <p:spPr>
          <a:xfrm flipH="false" flipV="false" rot="0">
            <a:off x="3015528" y="3440212"/>
            <a:ext cx="1743262" cy="3121238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2"/>
          <a:srcRect l="1114" t="0" r="1114" b="0"/>
          <a:stretch>
            <a:fillRect/>
          </a:stretch>
        </p:blipFill>
        <p:spPr>
          <a:xfrm flipH="false" flipV="false" rot="0">
            <a:off x="3015528" y="6726542"/>
            <a:ext cx="1743262" cy="3121238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2"/>
          <a:srcRect l="1114" t="0" r="1114" b="0"/>
          <a:stretch>
            <a:fillRect/>
          </a:stretch>
        </p:blipFill>
        <p:spPr>
          <a:xfrm flipH="false" flipV="false" rot="0">
            <a:off x="5622710" y="210621"/>
            <a:ext cx="1743262" cy="3121238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2"/>
          <a:srcRect l="1114" t="0" r="1114" b="0"/>
          <a:stretch>
            <a:fillRect/>
          </a:stretch>
        </p:blipFill>
        <p:spPr>
          <a:xfrm flipH="false" flipV="false" rot="0">
            <a:off x="5622710" y="3440212"/>
            <a:ext cx="1743262" cy="3121238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2"/>
          <a:srcRect l="1114" t="0" r="1114" b="0"/>
          <a:stretch>
            <a:fillRect/>
          </a:stretch>
        </p:blipFill>
        <p:spPr>
          <a:xfrm flipH="false" flipV="false" rot="0">
            <a:off x="5622710" y="6726542"/>
            <a:ext cx="1743262" cy="3121238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302770" y="1274878"/>
            <a:ext cx="1828800" cy="1911927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302770" y="4504470"/>
            <a:ext cx="1828800" cy="1911927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302770" y="7790800"/>
            <a:ext cx="1828800" cy="1911927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2971800" y="1274878"/>
            <a:ext cx="1828800" cy="1911927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2971800" y="4504470"/>
            <a:ext cx="1828800" cy="1911927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2971800" y="7790800"/>
            <a:ext cx="1828800" cy="1911927"/>
          </a:xfrm>
          <a:prstGeom prst="rect">
            <a:avLst/>
          </a:prstGeom>
        </p:spPr>
      </p:pic>
      <p:pic>
        <p:nvPicPr>
          <p:cNvPr name="Picture 17" id="17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5578982" y="1274878"/>
            <a:ext cx="1828800" cy="1911927"/>
          </a:xfrm>
          <a:prstGeom prst="rect">
            <a:avLst/>
          </a:prstGeom>
        </p:spPr>
      </p:pic>
      <p:pic>
        <p:nvPicPr>
          <p:cNvPr name="Picture 18" id="18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5578982" y="4504470"/>
            <a:ext cx="1828800" cy="1911927"/>
          </a:xfrm>
          <a:prstGeom prst="rect">
            <a:avLst/>
          </a:prstGeom>
        </p:spPr>
      </p:pic>
      <p:pic>
        <p:nvPicPr>
          <p:cNvPr name="Picture 19" id="19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5578982" y="7790800"/>
            <a:ext cx="1828800" cy="1911927"/>
          </a:xfrm>
          <a:prstGeom prst="rect">
            <a:avLst/>
          </a:prstGeom>
        </p:spPr>
      </p:pic>
      <p:grpSp>
        <p:nvGrpSpPr>
          <p:cNvPr name="Group 20" id="20"/>
          <p:cNvGrpSpPr/>
          <p:nvPr/>
        </p:nvGrpSpPr>
        <p:grpSpPr>
          <a:xfrm rot="0">
            <a:off x="485650" y="472252"/>
            <a:ext cx="1463040" cy="802626"/>
            <a:chOff x="0" y="0"/>
            <a:chExt cx="1950720" cy="1070168"/>
          </a:xfrm>
        </p:grpSpPr>
        <p:sp>
          <p:nvSpPr>
            <p:cNvPr name="TextBox 21" id="21"/>
            <p:cNvSpPr txBox="true"/>
            <p:nvPr/>
          </p:nvSpPr>
          <p:spPr>
            <a:xfrm rot="0">
              <a:off x="102508" y="753442"/>
              <a:ext cx="1745704" cy="31672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989"/>
                </a:lnSpc>
              </a:pPr>
              <a:r>
                <a:rPr lang="en-US" sz="1591" spc="79">
                  <a:solidFill>
                    <a:srgbClr val="FF7C7C"/>
                  </a:solidFill>
                  <a:latin typeface="League Spartan"/>
                </a:rPr>
                <a:t>BIRTHDAY</a:t>
              </a:r>
            </a:p>
          </p:txBody>
        </p:sp>
        <p:sp>
          <p:nvSpPr>
            <p:cNvPr name="TextBox 22" id="22"/>
            <p:cNvSpPr txBox="true"/>
            <p:nvPr/>
          </p:nvSpPr>
          <p:spPr>
            <a:xfrm rot="0">
              <a:off x="0" y="47625"/>
              <a:ext cx="1950720" cy="82095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527"/>
                </a:lnSpc>
              </a:pPr>
              <a:r>
                <a:rPr lang="en-US" sz="4311">
                  <a:solidFill>
                    <a:srgbClr val="FF5757"/>
                  </a:solidFill>
                  <a:latin typeface="Selima"/>
                </a:rPr>
                <a:t>Happy</a:t>
              </a:r>
            </a:p>
          </p:txBody>
        </p:sp>
      </p:grpSp>
      <p:grpSp>
        <p:nvGrpSpPr>
          <p:cNvPr name="Group 23" id="23"/>
          <p:cNvGrpSpPr/>
          <p:nvPr/>
        </p:nvGrpSpPr>
        <p:grpSpPr>
          <a:xfrm rot="0">
            <a:off x="485650" y="3701844"/>
            <a:ext cx="1463040" cy="802626"/>
            <a:chOff x="0" y="0"/>
            <a:chExt cx="1950720" cy="1070168"/>
          </a:xfrm>
        </p:grpSpPr>
        <p:sp>
          <p:nvSpPr>
            <p:cNvPr name="TextBox 24" id="24"/>
            <p:cNvSpPr txBox="true"/>
            <p:nvPr/>
          </p:nvSpPr>
          <p:spPr>
            <a:xfrm rot="0">
              <a:off x="102508" y="753442"/>
              <a:ext cx="1745704" cy="31672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989"/>
                </a:lnSpc>
              </a:pPr>
              <a:r>
                <a:rPr lang="en-US" sz="1591" spc="79">
                  <a:solidFill>
                    <a:srgbClr val="FF7C7C"/>
                  </a:solidFill>
                  <a:latin typeface="League Spartan"/>
                </a:rPr>
                <a:t>BIRTHDAY</a:t>
              </a:r>
            </a:p>
          </p:txBody>
        </p:sp>
        <p:sp>
          <p:nvSpPr>
            <p:cNvPr name="TextBox 25" id="25"/>
            <p:cNvSpPr txBox="true"/>
            <p:nvPr/>
          </p:nvSpPr>
          <p:spPr>
            <a:xfrm rot="0">
              <a:off x="0" y="47625"/>
              <a:ext cx="1950720" cy="82095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527"/>
                </a:lnSpc>
              </a:pPr>
              <a:r>
                <a:rPr lang="en-US" sz="4311">
                  <a:solidFill>
                    <a:srgbClr val="FF5757"/>
                  </a:solidFill>
                  <a:latin typeface="Selima"/>
                </a:rPr>
                <a:t>Happy</a:t>
              </a:r>
            </a:p>
          </p:txBody>
        </p:sp>
      </p:grpSp>
      <p:grpSp>
        <p:nvGrpSpPr>
          <p:cNvPr name="Group 26" id="26"/>
          <p:cNvGrpSpPr/>
          <p:nvPr/>
        </p:nvGrpSpPr>
        <p:grpSpPr>
          <a:xfrm rot="0">
            <a:off x="485650" y="6988173"/>
            <a:ext cx="1463040" cy="802626"/>
            <a:chOff x="0" y="0"/>
            <a:chExt cx="1950720" cy="1070168"/>
          </a:xfrm>
        </p:grpSpPr>
        <p:sp>
          <p:nvSpPr>
            <p:cNvPr name="TextBox 27" id="27"/>
            <p:cNvSpPr txBox="true"/>
            <p:nvPr/>
          </p:nvSpPr>
          <p:spPr>
            <a:xfrm rot="0">
              <a:off x="102508" y="753442"/>
              <a:ext cx="1745704" cy="31672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989"/>
                </a:lnSpc>
              </a:pPr>
              <a:r>
                <a:rPr lang="en-US" sz="1591" spc="79">
                  <a:solidFill>
                    <a:srgbClr val="FF7C7C"/>
                  </a:solidFill>
                  <a:latin typeface="League Spartan"/>
                </a:rPr>
                <a:t>BIRTHDAY</a:t>
              </a:r>
            </a:p>
          </p:txBody>
        </p:sp>
        <p:sp>
          <p:nvSpPr>
            <p:cNvPr name="TextBox 28" id="28"/>
            <p:cNvSpPr txBox="true"/>
            <p:nvPr/>
          </p:nvSpPr>
          <p:spPr>
            <a:xfrm rot="0">
              <a:off x="0" y="47625"/>
              <a:ext cx="1950720" cy="82095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527"/>
                </a:lnSpc>
              </a:pPr>
              <a:r>
                <a:rPr lang="en-US" sz="4311">
                  <a:solidFill>
                    <a:srgbClr val="FF5757"/>
                  </a:solidFill>
                  <a:latin typeface="Selima"/>
                </a:rPr>
                <a:t>Happy</a:t>
              </a:r>
            </a:p>
          </p:txBody>
        </p:sp>
      </p:grpSp>
      <p:grpSp>
        <p:nvGrpSpPr>
          <p:cNvPr name="Group 29" id="29"/>
          <p:cNvGrpSpPr/>
          <p:nvPr/>
        </p:nvGrpSpPr>
        <p:grpSpPr>
          <a:xfrm rot="0">
            <a:off x="3154680" y="472252"/>
            <a:ext cx="1463040" cy="802626"/>
            <a:chOff x="0" y="0"/>
            <a:chExt cx="1950720" cy="1070168"/>
          </a:xfrm>
        </p:grpSpPr>
        <p:sp>
          <p:nvSpPr>
            <p:cNvPr name="TextBox 30" id="30"/>
            <p:cNvSpPr txBox="true"/>
            <p:nvPr/>
          </p:nvSpPr>
          <p:spPr>
            <a:xfrm rot="0">
              <a:off x="102508" y="753442"/>
              <a:ext cx="1745704" cy="31672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989"/>
                </a:lnSpc>
              </a:pPr>
              <a:r>
                <a:rPr lang="en-US" sz="1591" spc="79">
                  <a:solidFill>
                    <a:srgbClr val="FF7C7C"/>
                  </a:solidFill>
                  <a:latin typeface="League Spartan"/>
                </a:rPr>
                <a:t>BIRTHDAY</a:t>
              </a:r>
            </a:p>
          </p:txBody>
        </p:sp>
        <p:sp>
          <p:nvSpPr>
            <p:cNvPr name="TextBox 31" id="31"/>
            <p:cNvSpPr txBox="true"/>
            <p:nvPr/>
          </p:nvSpPr>
          <p:spPr>
            <a:xfrm rot="0">
              <a:off x="0" y="47625"/>
              <a:ext cx="1950720" cy="82095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527"/>
                </a:lnSpc>
              </a:pPr>
              <a:r>
                <a:rPr lang="en-US" sz="4311">
                  <a:solidFill>
                    <a:srgbClr val="FF5757"/>
                  </a:solidFill>
                  <a:latin typeface="Selima"/>
                </a:rPr>
                <a:t>Happy</a:t>
              </a:r>
            </a:p>
          </p:txBody>
        </p:sp>
      </p:grpSp>
      <p:grpSp>
        <p:nvGrpSpPr>
          <p:cNvPr name="Group 32" id="32"/>
          <p:cNvGrpSpPr/>
          <p:nvPr/>
        </p:nvGrpSpPr>
        <p:grpSpPr>
          <a:xfrm rot="0">
            <a:off x="3154680" y="3701844"/>
            <a:ext cx="1463040" cy="802626"/>
            <a:chOff x="0" y="0"/>
            <a:chExt cx="1950720" cy="1070168"/>
          </a:xfrm>
        </p:grpSpPr>
        <p:sp>
          <p:nvSpPr>
            <p:cNvPr name="TextBox 33" id="33"/>
            <p:cNvSpPr txBox="true"/>
            <p:nvPr/>
          </p:nvSpPr>
          <p:spPr>
            <a:xfrm rot="0">
              <a:off x="102508" y="753442"/>
              <a:ext cx="1745704" cy="31672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989"/>
                </a:lnSpc>
              </a:pPr>
              <a:r>
                <a:rPr lang="en-US" sz="1591" spc="79">
                  <a:solidFill>
                    <a:srgbClr val="FF7C7C"/>
                  </a:solidFill>
                  <a:latin typeface="League Spartan"/>
                </a:rPr>
                <a:t>BIRTHDAY</a:t>
              </a:r>
            </a:p>
          </p:txBody>
        </p:sp>
        <p:sp>
          <p:nvSpPr>
            <p:cNvPr name="TextBox 34" id="34"/>
            <p:cNvSpPr txBox="true"/>
            <p:nvPr/>
          </p:nvSpPr>
          <p:spPr>
            <a:xfrm rot="0">
              <a:off x="0" y="47625"/>
              <a:ext cx="1950720" cy="82095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527"/>
                </a:lnSpc>
              </a:pPr>
              <a:r>
                <a:rPr lang="en-US" sz="4311">
                  <a:solidFill>
                    <a:srgbClr val="FF5757"/>
                  </a:solidFill>
                  <a:latin typeface="Selima"/>
                </a:rPr>
                <a:t>Happy</a:t>
              </a:r>
            </a:p>
          </p:txBody>
        </p:sp>
      </p:grpSp>
      <p:grpSp>
        <p:nvGrpSpPr>
          <p:cNvPr name="Group 35" id="35"/>
          <p:cNvGrpSpPr/>
          <p:nvPr/>
        </p:nvGrpSpPr>
        <p:grpSpPr>
          <a:xfrm rot="0">
            <a:off x="3154680" y="6988173"/>
            <a:ext cx="1463040" cy="802626"/>
            <a:chOff x="0" y="0"/>
            <a:chExt cx="1950720" cy="1070168"/>
          </a:xfrm>
        </p:grpSpPr>
        <p:sp>
          <p:nvSpPr>
            <p:cNvPr name="TextBox 36" id="36"/>
            <p:cNvSpPr txBox="true"/>
            <p:nvPr/>
          </p:nvSpPr>
          <p:spPr>
            <a:xfrm rot="0">
              <a:off x="102508" y="753442"/>
              <a:ext cx="1745704" cy="31672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989"/>
                </a:lnSpc>
              </a:pPr>
              <a:r>
                <a:rPr lang="en-US" sz="1591" spc="79">
                  <a:solidFill>
                    <a:srgbClr val="FF7C7C"/>
                  </a:solidFill>
                  <a:latin typeface="League Spartan"/>
                </a:rPr>
                <a:t>BIRTHDAY</a:t>
              </a:r>
            </a:p>
          </p:txBody>
        </p:sp>
        <p:sp>
          <p:nvSpPr>
            <p:cNvPr name="TextBox 37" id="37"/>
            <p:cNvSpPr txBox="true"/>
            <p:nvPr/>
          </p:nvSpPr>
          <p:spPr>
            <a:xfrm rot="0">
              <a:off x="0" y="47625"/>
              <a:ext cx="1950720" cy="82095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527"/>
                </a:lnSpc>
              </a:pPr>
              <a:r>
                <a:rPr lang="en-US" sz="4311">
                  <a:solidFill>
                    <a:srgbClr val="FF5757"/>
                  </a:solidFill>
                  <a:latin typeface="Selima"/>
                </a:rPr>
                <a:t>Happy</a:t>
              </a:r>
            </a:p>
          </p:txBody>
        </p:sp>
      </p:grpSp>
      <p:grpSp>
        <p:nvGrpSpPr>
          <p:cNvPr name="Group 38" id="38"/>
          <p:cNvGrpSpPr/>
          <p:nvPr/>
        </p:nvGrpSpPr>
        <p:grpSpPr>
          <a:xfrm rot="0">
            <a:off x="5761862" y="472252"/>
            <a:ext cx="1463040" cy="802626"/>
            <a:chOff x="0" y="0"/>
            <a:chExt cx="1950720" cy="1070168"/>
          </a:xfrm>
        </p:grpSpPr>
        <p:sp>
          <p:nvSpPr>
            <p:cNvPr name="TextBox 39" id="39"/>
            <p:cNvSpPr txBox="true"/>
            <p:nvPr/>
          </p:nvSpPr>
          <p:spPr>
            <a:xfrm rot="0">
              <a:off x="102508" y="753442"/>
              <a:ext cx="1745704" cy="31672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989"/>
                </a:lnSpc>
              </a:pPr>
              <a:r>
                <a:rPr lang="en-US" sz="1591" spc="79">
                  <a:solidFill>
                    <a:srgbClr val="FF7C7C"/>
                  </a:solidFill>
                  <a:latin typeface="League Spartan"/>
                </a:rPr>
                <a:t>BIRTHDAY</a:t>
              </a:r>
            </a:p>
          </p:txBody>
        </p:sp>
        <p:sp>
          <p:nvSpPr>
            <p:cNvPr name="TextBox 40" id="40"/>
            <p:cNvSpPr txBox="true"/>
            <p:nvPr/>
          </p:nvSpPr>
          <p:spPr>
            <a:xfrm rot="0">
              <a:off x="0" y="47625"/>
              <a:ext cx="1950720" cy="82095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527"/>
                </a:lnSpc>
              </a:pPr>
              <a:r>
                <a:rPr lang="en-US" sz="4311">
                  <a:solidFill>
                    <a:srgbClr val="FF5757"/>
                  </a:solidFill>
                  <a:latin typeface="Selima"/>
                </a:rPr>
                <a:t>Happy</a:t>
              </a:r>
            </a:p>
          </p:txBody>
        </p:sp>
      </p:grpSp>
      <p:grpSp>
        <p:nvGrpSpPr>
          <p:cNvPr name="Group 41" id="41"/>
          <p:cNvGrpSpPr/>
          <p:nvPr/>
        </p:nvGrpSpPr>
        <p:grpSpPr>
          <a:xfrm rot="0">
            <a:off x="5761862" y="3701844"/>
            <a:ext cx="1463040" cy="802626"/>
            <a:chOff x="0" y="0"/>
            <a:chExt cx="1950720" cy="1070168"/>
          </a:xfrm>
        </p:grpSpPr>
        <p:sp>
          <p:nvSpPr>
            <p:cNvPr name="TextBox 42" id="42"/>
            <p:cNvSpPr txBox="true"/>
            <p:nvPr/>
          </p:nvSpPr>
          <p:spPr>
            <a:xfrm rot="0">
              <a:off x="102508" y="753442"/>
              <a:ext cx="1745704" cy="31672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989"/>
                </a:lnSpc>
              </a:pPr>
              <a:r>
                <a:rPr lang="en-US" sz="1591" spc="79">
                  <a:solidFill>
                    <a:srgbClr val="FF7C7C"/>
                  </a:solidFill>
                  <a:latin typeface="League Spartan"/>
                </a:rPr>
                <a:t>BIRTHDAY</a:t>
              </a:r>
            </a:p>
          </p:txBody>
        </p:sp>
        <p:sp>
          <p:nvSpPr>
            <p:cNvPr name="TextBox 43" id="43"/>
            <p:cNvSpPr txBox="true"/>
            <p:nvPr/>
          </p:nvSpPr>
          <p:spPr>
            <a:xfrm rot="0">
              <a:off x="0" y="47625"/>
              <a:ext cx="1950720" cy="82095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527"/>
                </a:lnSpc>
              </a:pPr>
              <a:r>
                <a:rPr lang="en-US" sz="4311">
                  <a:solidFill>
                    <a:srgbClr val="FF5757"/>
                  </a:solidFill>
                  <a:latin typeface="Selima"/>
                </a:rPr>
                <a:t>Happy</a:t>
              </a:r>
            </a:p>
          </p:txBody>
        </p:sp>
      </p:grpSp>
      <p:grpSp>
        <p:nvGrpSpPr>
          <p:cNvPr name="Group 44" id="44"/>
          <p:cNvGrpSpPr/>
          <p:nvPr/>
        </p:nvGrpSpPr>
        <p:grpSpPr>
          <a:xfrm rot="0">
            <a:off x="5761862" y="6988173"/>
            <a:ext cx="1463040" cy="802626"/>
            <a:chOff x="0" y="0"/>
            <a:chExt cx="1950720" cy="1070168"/>
          </a:xfrm>
        </p:grpSpPr>
        <p:sp>
          <p:nvSpPr>
            <p:cNvPr name="TextBox 45" id="45"/>
            <p:cNvSpPr txBox="true"/>
            <p:nvPr/>
          </p:nvSpPr>
          <p:spPr>
            <a:xfrm rot="0">
              <a:off x="102508" y="753442"/>
              <a:ext cx="1745704" cy="31672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989"/>
                </a:lnSpc>
              </a:pPr>
              <a:r>
                <a:rPr lang="en-US" sz="1591" spc="79">
                  <a:solidFill>
                    <a:srgbClr val="FF7C7C"/>
                  </a:solidFill>
                  <a:latin typeface="League Spartan"/>
                </a:rPr>
                <a:t>BIRTHDAY</a:t>
              </a:r>
            </a:p>
          </p:txBody>
        </p:sp>
        <p:sp>
          <p:nvSpPr>
            <p:cNvPr name="TextBox 46" id="46"/>
            <p:cNvSpPr txBox="true"/>
            <p:nvPr/>
          </p:nvSpPr>
          <p:spPr>
            <a:xfrm rot="0">
              <a:off x="0" y="47625"/>
              <a:ext cx="1950720" cy="82095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527"/>
                </a:lnSpc>
              </a:pPr>
              <a:r>
                <a:rPr lang="en-US" sz="4311">
                  <a:solidFill>
                    <a:srgbClr val="FF5757"/>
                  </a:solidFill>
                  <a:latin typeface="Selima"/>
                </a:rPr>
                <a:t>Happy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DAEuUB5h_To</dc:identifier>
  <dcterms:modified xsi:type="dcterms:W3CDTF">2011-08-01T06:04:30Z</dcterms:modified>
  <cp:revision>1</cp:revision>
  <dc:title>Birthday Template 1- 8.5x11inch</dc:title>
</cp:coreProperties>
</file>