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0"/>
  </p:sldIdLst>
  <p:sldSz cx="24384000" cy="13716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31332" r="0" b="3133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31750" y="-31750"/>
            <a:ext cx="24447500" cy="1377949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DAEz3DdAT2E</dc:identifier>
  <dcterms:modified xsi:type="dcterms:W3CDTF">2011-08-01T06:04:30Z</dcterms:modified>
  <cp:revision>1</cp:revision>
  <dc:title>World Maps - Kids World Map</dc:title>
</cp:coreProperties>
</file>