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Glacial Indifference" charset="1" panose="00000000000000000000"/>
      <p:regular r:id="rId7"/>
    </p:embeddedFont>
    <p:embeddedFont>
      <p:font typeface="Glacial Indifference Bold" charset="1" panose="00000800000000000000"/>
      <p:regular r:id="rId8"/>
    </p:embeddedFont>
    <p:embeddedFont>
      <p:font typeface="Glacial Indifference Italics" charset="1" panose="00000000000000000000"/>
      <p:regular r:id="rId9"/>
    </p:embeddedFont>
    <p:embeddedFont>
      <p:font typeface="Glacial Indifference Bold Italics" charset="1" panose="00000800000000000000"/>
      <p:regular r:id="rId10"/>
    </p:embeddedFont>
    <p:embeddedFont>
      <p:font typeface="Arimo" charset="1" panose="020B0604020202020204"/>
      <p:regular r:id="rId11"/>
    </p:embeddedFont>
    <p:embeddedFont>
      <p:font typeface="Arimo Bold" charset="1" panose="020B0704020202020204"/>
      <p:regular r:id="rId12"/>
    </p:embeddedFont>
    <p:embeddedFont>
      <p:font typeface="Arimo Italics" charset="1" panose="020B0604020202090204"/>
      <p:regular r:id="rId13"/>
    </p:embeddedFont>
    <p:embeddedFont>
      <p:font typeface="Arimo Bold Italics" charset="1" panose="020B0704020202090204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5789" y="6691970"/>
            <a:ext cx="1828800" cy="32004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5789" y="3423580"/>
            <a:ext cx="1828800" cy="32004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5789" y="166030"/>
            <a:ext cx="1828800" cy="32004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2921136" y="6691970"/>
            <a:ext cx="1828800" cy="32004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2921136" y="3423580"/>
            <a:ext cx="1828800" cy="32004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2921136" y="166030"/>
            <a:ext cx="1828800" cy="32004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31409" y="6691970"/>
            <a:ext cx="1828800" cy="32004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31409" y="3423580"/>
            <a:ext cx="1828800" cy="32004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22545" t="13694" r="21091" b="0"/>
          <a:stretch>
            <a:fillRect/>
          </a:stretch>
        </p:blipFill>
        <p:spPr>
          <a:xfrm flipH="false" flipV="false" rot="0">
            <a:off x="5331409" y="166030"/>
            <a:ext cx="1828800" cy="32004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5789" y="6691970"/>
            <a:ext cx="1828800" cy="301752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5789" y="3423580"/>
            <a:ext cx="1828800" cy="301752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5789" y="166030"/>
            <a:ext cx="1828800" cy="301752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2921136" y="6691970"/>
            <a:ext cx="1828800" cy="301752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2921136" y="3423580"/>
            <a:ext cx="1828800" cy="30175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2921136" y="166030"/>
            <a:ext cx="1828800" cy="301752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31409" y="6691970"/>
            <a:ext cx="1828800" cy="301752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31409" y="3423580"/>
            <a:ext cx="1828800" cy="301752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17740" t="17357" r="25018" b="0"/>
          <a:stretch>
            <a:fillRect/>
          </a:stretch>
        </p:blipFill>
        <p:spPr>
          <a:xfrm flipH="false" flipV="false" rot="0">
            <a:off x="5331409" y="166030"/>
            <a:ext cx="1828800" cy="301752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5789" y="6691970"/>
            <a:ext cx="1828800" cy="28381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5789" y="3423580"/>
            <a:ext cx="1828800" cy="2838100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5789" y="166030"/>
            <a:ext cx="1828800" cy="2838100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2921136" y="6691970"/>
            <a:ext cx="1828800" cy="283810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2921136" y="3423580"/>
            <a:ext cx="1828800" cy="2838100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2921136" y="166030"/>
            <a:ext cx="1828800" cy="2838100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31409" y="6691970"/>
            <a:ext cx="1828800" cy="2838100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31409" y="3423580"/>
            <a:ext cx="1828800" cy="2838100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4"/>
          <a:srcRect l="14027" t="8135" r="18320" b="0"/>
          <a:stretch>
            <a:fillRect/>
          </a:stretch>
        </p:blipFill>
        <p:spPr>
          <a:xfrm flipH="false" flipV="false" rot="0">
            <a:off x="5331409" y="166030"/>
            <a:ext cx="1828800" cy="2838100"/>
          </a:xfrm>
          <a:prstGeom prst="rect">
            <a:avLst/>
          </a:prstGeom>
        </p:spPr>
      </p:pic>
      <p:grpSp>
        <p:nvGrpSpPr>
          <p:cNvPr name="Group 29" id="29"/>
          <p:cNvGrpSpPr/>
          <p:nvPr/>
        </p:nvGrpSpPr>
        <p:grpSpPr>
          <a:xfrm rot="0">
            <a:off x="535789" y="8292170"/>
            <a:ext cx="1828800" cy="723267"/>
            <a:chOff x="0" y="0"/>
            <a:chExt cx="2438400" cy="964355"/>
          </a:xfrm>
        </p:grpSpPr>
        <p:sp>
          <p:nvSpPr>
            <p:cNvPr name="TextBox 30" id="30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31" id="31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535789" y="5023780"/>
            <a:ext cx="1828800" cy="723267"/>
            <a:chOff x="0" y="0"/>
            <a:chExt cx="2438400" cy="964355"/>
          </a:xfrm>
        </p:grpSpPr>
        <p:sp>
          <p:nvSpPr>
            <p:cNvPr name="TextBox 33" id="33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535789" y="1766230"/>
            <a:ext cx="1828800" cy="723267"/>
            <a:chOff x="0" y="0"/>
            <a:chExt cx="2438400" cy="964355"/>
          </a:xfrm>
        </p:grpSpPr>
        <p:sp>
          <p:nvSpPr>
            <p:cNvPr name="TextBox 36" id="36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37" id="37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2921136" y="8292170"/>
            <a:ext cx="1828800" cy="723267"/>
            <a:chOff x="0" y="0"/>
            <a:chExt cx="2438400" cy="964355"/>
          </a:xfrm>
        </p:grpSpPr>
        <p:sp>
          <p:nvSpPr>
            <p:cNvPr name="TextBox 39" id="39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40" id="40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2921136" y="5023780"/>
            <a:ext cx="1828800" cy="723267"/>
            <a:chOff x="0" y="0"/>
            <a:chExt cx="2438400" cy="964355"/>
          </a:xfrm>
        </p:grpSpPr>
        <p:sp>
          <p:nvSpPr>
            <p:cNvPr name="TextBox 42" id="42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43" id="43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44" id="44"/>
          <p:cNvGrpSpPr/>
          <p:nvPr/>
        </p:nvGrpSpPr>
        <p:grpSpPr>
          <a:xfrm rot="0">
            <a:off x="2921136" y="1766230"/>
            <a:ext cx="1828800" cy="723267"/>
            <a:chOff x="0" y="0"/>
            <a:chExt cx="2438400" cy="964355"/>
          </a:xfrm>
        </p:grpSpPr>
        <p:sp>
          <p:nvSpPr>
            <p:cNvPr name="TextBox 45" id="45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46" id="46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47" id="47"/>
          <p:cNvGrpSpPr/>
          <p:nvPr/>
        </p:nvGrpSpPr>
        <p:grpSpPr>
          <a:xfrm rot="0">
            <a:off x="5331409" y="8292170"/>
            <a:ext cx="1828800" cy="723267"/>
            <a:chOff x="0" y="0"/>
            <a:chExt cx="2438400" cy="964355"/>
          </a:xfrm>
        </p:grpSpPr>
        <p:sp>
          <p:nvSpPr>
            <p:cNvPr name="TextBox 48" id="48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49" id="49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50" id="50"/>
          <p:cNvGrpSpPr/>
          <p:nvPr/>
        </p:nvGrpSpPr>
        <p:grpSpPr>
          <a:xfrm rot="0">
            <a:off x="5331409" y="5023780"/>
            <a:ext cx="1828800" cy="723267"/>
            <a:chOff x="0" y="0"/>
            <a:chExt cx="2438400" cy="964355"/>
          </a:xfrm>
        </p:grpSpPr>
        <p:sp>
          <p:nvSpPr>
            <p:cNvPr name="TextBox 51" id="51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52" id="52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  <p:grpSp>
        <p:nvGrpSpPr>
          <p:cNvPr name="Group 53" id="53"/>
          <p:cNvGrpSpPr/>
          <p:nvPr/>
        </p:nvGrpSpPr>
        <p:grpSpPr>
          <a:xfrm rot="0">
            <a:off x="5331409" y="1766230"/>
            <a:ext cx="1828800" cy="723267"/>
            <a:chOff x="0" y="0"/>
            <a:chExt cx="2438400" cy="964355"/>
          </a:xfrm>
        </p:grpSpPr>
        <p:sp>
          <p:nvSpPr>
            <p:cNvPr name="TextBox 54" id="54"/>
            <p:cNvSpPr txBox="true"/>
            <p:nvPr/>
          </p:nvSpPr>
          <p:spPr>
            <a:xfrm rot="0">
              <a:off x="0" y="133350"/>
              <a:ext cx="2438400" cy="6694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244"/>
                </a:lnSpc>
              </a:pPr>
              <a:r>
                <a:rPr lang="en-US" sz="3957">
                  <a:solidFill>
                    <a:srgbClr val="FFFFFF"/>
                  </a:solidFill>
                  <a:latin typeface="Playlist Script"/>
                </a:rPr>
                <a:t>Cheers</a:t>
              </a:r>
            </a:p>
          </p:txBody>
        </p:sp>
        <p:sp>
          <p:nvSpPr>
            <p:cNvPr name="TextBox 55" id="55"/>
            <p:cNvSpPr txBox="true"/>
            <p:nvPr/>
          </p:nvSpPr>
          <p:spPr>
            <a:xfrm rot="0">
              <a:off x="114715" y="785371"/>
              <a:ext cx="2208970" cy="1789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33"/>
                </a:lnSpc>
              </a:pPr>
              <a:r>
                <a:rPr lang="en-US" sz="809" spc="117">
                  <a:solidFill>
                    <a:srgbClr val="FFFFFF"/>
                  </a:solidFill>
                  <a:latin typeface="Glacial Indifference"/>
                </a:rPr>
                <a:t>TO THE NEW YEAR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DAEufmFtOWM</dc:identifier>
  <dcterms:modified xsi:type="dcterms:W3CDTF">2011-08-01T06:04:30Z</dcterms:modified>
  <cp:revision>1</cp:revision>
  <dc:title>Christmas Template 3 -8.5x11inch</dc:title>
</cp:coreProperties>
</file>