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</p:sldIdLst>
  <p:sldSz cx="7772400" cy="10058400"/>
  <p:notesSz cx="6858000" cy="9144000"/>
  <p:embeddedFontLst>
    <p:embeddedFont>
      <p:font typeface="Playlist Script" charset="1" panose="00000000000000000000"/>
      <p:regular r:id="rId6"/>
    </p:embeddedFont>
    <p:embeddedFont>
      <p:font typeface="Arimo" charset="1" panose="020B0604020202020204"/>
      <p:regular r:id="rId7"/>
    </p:embeddedFont>
    <p:embeddedFont>
      <p:font typeface="Arimo Bold" charset="1" panose="020B0704020202020204"/>
      <p:regular r:id="rId8"/>
    </p:embeddedFont>
    <p:embeddedFont>
      <p:font typeface="Arimo Italics" charset="1" panose="020B0604020202090204"/>
      <p:regular r:id="rId9"/>
    </p:embeddedFont>
    <p:embeddedFont>
      <p:font typeface="Arimo Bold Italics" charset="1" panose="020B0704020202090204"/>
      <p:regular r:id="rId10"/>
    </p:embeddedFont>
    <p:embeddedFont>
      <p:font typeface="Open Sans Light" charset="1" panose="020B0306030504020204"/>
      <p:regular r:id="rId11"/>
    </p:embeddedFont>
    <p:embeddedFont>
      <p:font typeface="Open Sans Light Bold" charset="1" panose="020B0806030504020204"/>
      <p:regular r:id="rId12"/>
    </p:embeddedFont>
    <p:embeddedFont>
      <p:font typeface="Open Sans Light Italics" charset="1" panose="020B0306030504020204"/>
      <p:regular r:id="rId13"/>
    </p:embeddedFont>
    <p:embeddedFont>
      <p:font typeface="Open Sans Light Bold Italics" charset="1" panose="020B0806030504020204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307134" y="58209"/>
            <a:ext cx="1820228" cy="32004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307134" y="3421322"/>
            <a:ext cx="1820228" cy="32004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307134" y="6799791"/>
            <a:ext cx="1820228" cy="32004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971800" y="58209"/>
            <a:ext cx="1820228" cy="32004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971800" y="3421322"/>
            <a:ext cx="1820228" cy="32004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971800" y="6799791"/>
            <a:ext cx="1820228" cy="32004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628506" y="58209"/>
            <a:ext cx="1820228" cy="32004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628506" y="3421322"/>
            <a:ext cx="1820228" cy="32004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628506" y="6799791"/>
            <a:ext cx="1820228" cy="32004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rcRect l="30373" t="20362" r="30373" b="4505"/>
          <a:stretch>
            <a:fillRect/>
          </a:stretch>
        </p:blipFill>
        <p:spPr>
          <a:xfrm flipH="false" flipV="false" rot="0">
            <a:off x="307134" y="58209"/>
            <a:ext cx="1828800" cy="2362734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rcRect l="30373" t="20362" r="30373" b="4505"/>
          <a:stretch>
            <a:fillRect/>
          </a:stretch>
        </p:blipFill>
        <p:spPr>
          <a:xfrm flipH="false" flipV="false" rot="0">
            <a:off x="307134" y="3421322"/>
            <a:ext cx="1828800" cy="2362734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rcRect l="30373" t="20362" r="30373" b="4505"/>
          <a:stretch>
            <a:fillRect/>
          </a:stretch>
        </p:blipFill>
        <p:spPr>
          <a:xfrm flipH="false" flipV="false" rot="0">
            <a:off x="307134" y="6799791"/>
            <a:ext cx="1828800" cy="2362734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rcRect l="30373" t="20362" r="30373" b="4505"/>
          <a:stretch>
            <a:fillRect/>
          </a:stretch>
        </p:blipFill>
        <p:spPr>
          <a:xfrm flipH="false" flipV="false" rot="0">
            <a:off x="2971800" y="58209"/>
            <a:ext cx="1828800" cy="2362734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rcRect l="30373" t="20362" r="30373" b="4505"/>
          <a:stretch>
            <a:fillRect/>
          </a:stretch>
        </p:blipFill>
        <p:spPr>
          <a:xfrm flipH="false" flipV="false" rot="0">
            <a:off x="2971800" y="3421322"/>
            <a:ext cx="1828800" cy="2362734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rcRect l="30373" t="20362" r="30373" b="4505"/>
          <a:stretch>
            <a:fillRect/>
          </a:stretch>
        </p:blipFill>
        <p:spPr>
          <a:xfrm flipH="false" flipV="false" rot="0">
            <a:off x="2971800" y="6799791"/>
            <a:ext cx="1828800" cy="2362734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rcRect l="30373" t="20362" r="30373" b="4505"/>
          <a:stretch>
            <a:fillRect/>
          </a:stretch>
        </p:blipFill>
        <p:spPr>
          <a:xfrm flipH="false" flipV="false" rot="0">
            <a:off x="5628506" y="58209"/>
            <a:ext cx="1828800" cy="2362734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rcRect l="30373" t="20362" r="30373" b="4505"/>
          <a:stretch>
            <a:fillRect/>
          </a:stretch>
        </p:blipFill>
        <p:spPr>
          <a:xfrm flipH="false" flipV="false" rot="0">
            <a:off x="5628506" y="3421322"/>
            <a:ext cx="1828800" cy="2362734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rcRect l="30373" t="20362" r="30373" b="4505"/>
          <a:stretch>
            <a:fillRect/>
          </a:stretch>
        </p:blipFill>
        <p:spPr>
          <a:xfrm flipH="false" flipV="false" rot="0">
            <a:off x="5628506" y="6799791"/>
            <a:ext cx="1828800" cy="2362734"/>
          </a:xfrm>
          <a:prstGeom prst="rect">
            <a:avLst/>
          </a:prstGeom>
        </p:spPr>
      </p:pic>
      <p:sp>
        <p:nvSpPr>
          <p:cNvPr name="TextBox 20" id="20"/>
          <p:cNvSpPr txBox="true"/>
          <p:nvPr/>
        </p:nvSpPr>
        <p:spPr>
          <a:xfrm rot="0">
            <a:off x="474714" y="834574"/>
            <a:ext cx="1463040" cy="3292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56"/>
              </a:lnSpc>
            </a:pPr>
            <a:r>
              <a:rPr lang="en-US" sz="2874">
                <a:solidFill>
                  <a:srgbClr val="0C284D"/>
                </a:solidFill>
                <a:latin typeface="Playlist Script"/>
              </a:rPr>
              <a:t>Thankyou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474714" y="4197687"/>
            <a:ext cx="1463040" cy="3292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56"/>
              </a:lnSpc>
            </a:pPr>
            <a:r>
              <a:rPr lang="en-US" sz="2874">
                <a:solidFill>
                  <a:srgbClr val="0C284D"/>
                </a:solidFill>
                <a:latin typeface="Playlist Script"/>
              </a:rPr>
              <a:t>Thankyou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474714" y="7576157"/>
            <a:ext cx="1463040" cy="3292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56"/>
              </a:lnSpc>
            </a:pPr>
            <a:r>
              <a:rPr lang="en-US" sz="2874">
                <a:solidFill>
                  <a:srgbClr val="0C284D"/>
                </a:solidFill>
                <a:latin typeface="Playlist Script"/>
              </a:rPr>
              <a:t>Thankyou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3139380" y="834574"/>
            <a:ext cx="1463040" cy="3292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56"/>
              </a:lnSpc>
            </a:pPr>
            <a:r>
              <a:rPr lang="en-US" sz="2874">
                <a:solidFill>
                  <a:srgbClr val="0C284D"/>
                </a:solidFill>
                <a:latin typeface="Playlist Script"/>
              </a:rPr>
              <a:t>Thankyou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3139380" y="4197687"/>
            <a:ext cx="1463040" cy="3292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56"/>
              </a:lnSpc>
            </a:pPr>
            <a:r>
              <a:rPr lang="en-US" sz="2874">
                <a:solidFill>
                  <a:srgbClr val="0C284D"/>
                </a:solidFill>
                <a:latin typeface="Playlist Script"/>
              </a:rPr>
              <a:t>Thankyou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3139380" y="7576157"/>
            <a:ext cx="1463040" cy="3292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56"/>
              </a:lnSpc>
            </a:pPr>
            <a:r>
              <a:rPr lang="en-US" sz="2874">
                <a:solidFill>
                  <a:srgbClr val="0C284D"/>
                </a:solidFill>
                <a:latin typeface="Playlist Script"/>
              </a:rPr>
              <a:t>Thankyou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5796086" y="834574"/>
            <a:ext cx="1463040" cy="3292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56"/>
              </a:lnSpc>
            </a:pPr>
            <a:r>
              <a:rPr lang="en-US" sz="2874">
                <a:solidFill>
                  <a:srgbClr val="0C284D"/>
                </a:solidFill>
                <a:latin typeface="Playlist Script"/>
              </a:rPr>
              <a:t>Thankyou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5796086" y="4197687"/>
            <a:ext cx="1463040" cy="3292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56"/>
              </a:lnSpc>
            </a:pPr>
            <a:r>
              <a:rPr lang="en-US" sz="2874">
                <a:solidFill>
                  <a:srgbClr val="0C284D"/>
                </a:solidFill>
                <a:latin typeface="Playlist Script"/>
              </a:rPr>
              <a:t>Thankyou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5796086" y="7576157"/>
            <a:ext cx="1463040" cy="3292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56"/>
              </a:lnSpc>
            </a:pPr>
            <a:r>
              <a:rPr lang="en-US" sz="2874">
                <a:solidFill>
                  <a:srgbClr val="0C284D"/>
                </a:solidFill>
                <a:latin typeface="Playlist Script"/>
              </a:rPr>
              <a:t>Thankyou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704738" y="2830114"/>
            <a:ext cx="1033592" cy="134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9"/>
              </a:lnSpc>
            </a:pPr>
            <a:r>
              <a:rPr lang="en-US" sz="799">
                <a:solidFill>
                  <a:srgbClr val="0C284D"/>
                </a:solidFill>
                <a:latin typeface="Open Sans Light"/>
              </a:rPr>
              <a:t>For celebrating with us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704738" y="6193227"/>
            <a:ext cx="1033592" cy="134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9"/>
              </a:lnSpc>
            </a:pPr>
            <a:r>
              <a:rPr lang="en-US" sz="799">
                <a:solidFill>
                  <a:srgbClr val="0C284D"/>
                </a:solidFill>
                <a:latin typeface="Open Sans Light"/>
              </a:rPr>
              <a:t>For celebrating with us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704738" y="9571697"/>
            <a:ext cx="1033592" cy="134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9"/>
              </a:lnSpc>
            </a:pPr>
            <a:r>
              <a:rPr lang="en-US" sz="799">
                <a:solidFill>
                  <a:srgbClr val="0C284D"/>
                </a:solidFill>
                <a:latin typeface="Open Sans Light"/>
              </a:rPr>
              <a:t>For celebrating with us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3369404" y="2830114"/>
            <a:ext cx="1033592" cy="134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9"/>
              </a:lnSpc>
            </a:pPr>
            <a:r>
              <a:rPr lang="en-US" sz="799">
                <a:solidFill>
                  <a:srgbClr val="0C284D"/>
                </a:solidFill>
                <a:latin typeface="Open Sans Light"/>
              </a:rPr>
              <a:t>For celebrating with us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3369404" y="6193227"/>
            <a:ext cx="1033592" cy="134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9"/>
              </a:lnSpc>
            </a:pPr>
            <a:r>
              <a:rPr lang="en-US" sz="799">
                <a:solidFill>
                  <a:srgbClr val="0C284D"/>
                </a:solidFill>
                <a:latin typeface="Open Sans Light"/>
              </a:rPr>
              <a:t>For celebrating with us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3369404" y="9571697"/>
            <a:ext cx="1033592" cy="134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9"/>
              </a:lnSpc>
            </a:pPr>
            <a:r>
              <a:rPr lang="en-US" sz="799">
                <a:solidFill>
                  <a:srgbClr val="0C284D"/>
                </a:solidFill>
                <a:latin typeface="Open Sans Light"/>
              </a:rPr>
              <a:t>For celebrating with us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6026110" y="2830114"/>
            <a:ext cx="1033592" cy="134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9"/>
              </a:lnSpc>
            </a:pPr>
            <a:r>
              <a:rPr lang="en-US" sz="799">
                <a:solidFill>
                  <a:srgbClr val="0C284D"/>
                </a:solidFill>
                <a:latin typeface="Open Sans Light"/>
              </a:rPr>
              <a:t>For celebrating with us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6026110" y="6193227"/>
            <a:ext cx="1033592" cy="134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9"/>
              </a:lnSpc>
            </a:pPr>
            <a:r>
              <a:rPr lang="en-US" sz="799">
                <a:solidFill>
                  <a:srgbClr val="0C284D"/>
                </a:solidFill>
                <a:latin typeface="Open Sans Light"/>
              </a:rPr>
              <a:t>For celebrating with us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6026110" y="9571697"/>
            <a:ext cx="1033592" cy="134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9"/>
              </a:lnSpc>
            </a:pPr>
            <a:r>
              <a:rPr lang="en-US" sz="799">
                <a:solidFill>
                  <a:srgbClr val="0C284D"/>
                </a:solidFill>
                <a:latin typeface="Open Sans Light"/>
              </a:rPr>
              <a:t>For celebrating with us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DAEufqeqvrY</dc:identifier>
  <dcterms:modified xsi:type="dcterms:W3CDTF">2011-08-01T06:04:30Z</dcterms:modified>
  <cp:revision>1</cp:revision>
  <dc:title>Thank You Template 2 - 8.5x11inch</dc:title>
</cp:coreProperties>
</file>