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0"/>
  </p:sldIdLst>
  <p:sldSz cx="7772400" cy="100584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1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Relationship Id="rId5" Target="../media/image4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276420" y="47379"/>
            <a:ext cx="1828228" cy="32004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276420" y="3395135"/>
            <a:ext cx="1828228" cy="32004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276420" y="6804318"/>
            <a:ext cx="1828228" cy="32004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2958645" y="47379"/>
            <a:ext cx="1828228" cy="32004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2958645" y="3395135"/>
            <a:ext cx="1828228" cy="32004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2958645" y="6804318"/>
            <a:ext cx="1828228" cy="32004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5676777" y="47379"/>
            <a:ext cx="1828228" cy="32004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5676777" y="3395135"/>
            <a:ext cx="1828228" cy="32004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5676777" y="6804318"/>
            <a:ext cx="1828228" cy="32004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3"/>
          <a:srcRect l="0" t="59602" r="0" b="0"/>
          <a:stretch>
            <a:fillRect/>
          </a:stretch>
        </p:blipFill>
        <p:spPr>
          <a:xfrm flipH="false" flipV="false" rot="0">
            <a:off x="276420" y="2369597"/>
            <a:ext cx="1828800" cy="624277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3"/>
          <a:srcRect l="0" t="59602" r="0" b="0"/>
          <a:stretch>
            <a:fillRect/>
          </a:stretch>
        </p:blipFill>
        <p:spPr>
          <a:xfrm flipH="false" flipV="false" rot="0">
            <a:off x="276420" y="5717354"/>
            <a:ext cx="1828800" cy="624277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3"/>
          <a:srcRect l="0" t="59602" r="0" b="0"/>
          <a:stretch>
            <a:fillRect/>
          </a:stretch>
        </p:blipFill>
        <p:spPr>
          <a:xfrm flipH="false" flipV="false" rot="0">
            <a:off x="276420" y="9126537"/>
            <a:ext cx="1828800" cy="624277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3"/>
          <a:srcRect l="0" t="59602" r="0" b="0"/>
          <a:stretch>
            <a:fillRect/>
          </a:stretch>
        </p:blipFill>
        <p:spPr>
          <a:xfrm flipH="false" flipV="false" rot="0">
            <a:off x="2958645" y="2369597"/>
            <a:ext cx="1828800" cy="624277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3"/>
          <a:srcRect l="0" t="59602" r="0" b="0"/>
          <a:stretch>
            <a:fillRect/>
          </a:stretch>
        </p:blipFill>
        <p:spPr>
          <a:xfrm flipH="false" flipV="false" rot="0">
            <a:off x="2958645" y="5717354"/>
            <a:ext cx="1828800" cy="624277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3"/>
          <a:srcRect l="0" t="59602" r="0" b="0"/>
          <a:stretch>
            <a:fillRect/>
          </a:stretch>
        </p:blipFill>
        <p:spPr>
          <a:xfrm flipH="false" flipV="false" rot="0">
            <a:off x="2958645" y="9126537"/>
            <a:ext cx="1828800" cy="624277"/>
          </a:xfrm>
          <a:prstGeom prst="rect">
            <a:avLst/>
          </a:prstGeom>
        </p:spPr>
      </p:pic>
      <p:pic>
        <p:nvPicPr>
          <p:cNvPr name="Picture 17" id="17"/>
          <p:cNvPicPr>
            <a:picLocks noChangeAspect="true"/>
          </p:cNvPicPr>
          <p:nvPr/>
        </p:nvPicPr>
        <p:blipFill>
          <a:blip r:embed="rId3"/>
          <a:srcRect l="0" t="59602" r="0" b="0"/>
          <a:stretch>
            <a:fillRect/>
          </a:stretch>
        </p:blipFill>
        <p:spPr>
          <a:xfrm flipH="false" flipV="false" rot="0">
            <a:off x="5676777" y="2369597"/>
            <a:ext cx="1828800" cy="624277"/>
          </a:xfrm>
          <a:prstGeom prst="rect">
            <a:avLst/>
          </a:prstGeom>
        </p:spPr>
      </p:pic>
      <p:pic>
        <p:nvPicPr>
          <p:cNvPr name="Picture 18" id="18"/>
          <p:cNvPicPr>
            <a:picLocks noChangeAspect="true"/>
          </p:cNvPicPr>
          <p:nvPr/>
        </p:nvPicPr>
        <p:blipFill>
          <a:blip r:embed="rId3"/>
          <a:srcRect l="0" t="59602" r="0" b="0"/>
          <a:stretch>
            <a:fillRect/>
          </a:stretch>
        </p:blipFill>
        <p:spPr>
          <a:xfrm flipH="false" flipV="false" rot="0">
            <a:off x="5676777" y="5717354"/>
            <a:ext cx="1828800" cy="624277"/>
          </a:xfrm>
          <a:prstGeom prst="rect">
            <a:avLst/>
          </a:prstGeom>
        </p:spPr>
      </p:pic>
      <p:pic>
        <p:nvPicPr>
          <p:cNvPr name="Picture 19" id="19"/>
          <p:cNvPicPr>
            <a:picLocks noChangeAspect="true"/>
          </p:cNvPicPr>
          <p:nvPr/>
        </p:nvPicPr>
        <p:blipFill>
          <a:blip r:embed="rId3"/>
          <a:srcRect l="0" t="59602" r="0" b="0"/>
          <a:stretch>
            <a:fillRect/>
          </a:stretch>
        </p:blipFill>
        <p:spPr>
          <a:xfrm flipH="false" flipV="false" rot="0">
            <a:off x="5676777" y="9126537"/>
            <a:ext cx="1828800" cy="624277"/>
          </a:xfrm>
          <a:prstGeom prst="rect">
            <a:avLst/>
          </a:prstGeom>
        </p:spPr>
      </p:pic>
      <p:pic>
        <p:nvPicPr>
          <p:cNvPr name="Picture 20" id="20"/>
          <p:cNvPicPr>
            <a:picLocks noChangeAspect="true"/>
          </p:cNvPicPr>
          <p:nvPr/>
        </p:nvPicPr>
        <p:blipFill>
          <a:blip r:embed="rId4"/>
          <a:srcRect l="0" t="445" r="0" b="0"/>
          <a:stretch>
            <a:fillRect/>
          </a:stretch>
        </p:blipFill>
        <p:spPr>
          <a:xfrm flipH="false" flipV="false" rot="0">
            <a:off x="329042" y="1753590"/>
            <a:ext cx="1776179" cy="1494189"/>
          </a:xfrm>
          <a:prstGeom prst="rect">
            <a:avLst/>
          </a:prstGeom>
        </p:spPr>
      </p:pic>
      <p:pic>
        <p:nvPicPr>
          <p:cNvPr name="Picture 21" id="21"/>
          <p:cNvPicPr>
            <a:picLocks noChangeAspect="true"/>
          </p:cNvPicPr>
          <p:nvPr/>
        </p:nvPicPr>
        <p:blipFill>
          <a:blip r:embed="rId4"/>
          <a:srcRect l="0" t="445" r="0" b="0"/>
          <a:stretch>
            <a:fillRect/>
          </a:stretch>
        </p:blipFill>
        <p:spPr>
          <a:xfrm flipH="false" flipV="false" rot="0">
            <a:off x="329042" y="5101346"/>
            <a:ext cx="1776179" cy="1494189"/>
          </a:xfrm>
          <a:prstGeom prst="rect">
            <a:avLst/>
          </a:prstGeom>
        </p:spPr>
      </p:pic>
      <p:pic>
        <p:nvPicPr>
          <p:cNvPr name="Picture 22" id="22"/>
          <p:cNvPicPr>
            <a:picLocks noChangeAspect="true"/>
          </p:cNvPicPr>
          <p:nvPr/>
        </p:nvPicPr>
        <p:blipFill>
          <a:blip r:embed="rId4"/>
          <a:srcRect l="0" t="445" r="0" b="0"/>
          <a:stretch>
            <a:fillRect/>
          </a:stretch>
        </p:blipFill>
        <p:spPr>
          <a:xfrm flipH="false" flipV="false" rot="0">
            <a:off x="329042" y="8510529"/>
            <a:ext cx="1776179" cy="1494189"/>
          </a:xfrm>
          <a:prstGeom prst="rect">
            <a:avLst/>
          </a:prstGeom>
        </p:spPr>
      </p:pic>
      <p:pic>
        <p:nvPicPr>
          <p:cNvPr name="Picture 23" id="23"/>
          <p:cNvPicPr>
            <a:picLocks noChangeAspect="true"/>
          </p:cNvPicPr>
          <p:nvPr/>
        </p:nvPicPr>
        <p:blipFill>
          <a:blip r:embed="rId4"/>
          <a:srcRect l="0" t="445" r="0" b="0"/>
          <a:stretch>
            <a:fillRect/>
          </a:stretch>
        </p:blipFill>
        <p:spPr>
          <a:xfrm flipH="false" flipV="false" rot="0">
            <a:off x="3011266" y="1753590"/>
            <a:ext cx="1776179" cy="1494189"/>
          </a:xfrm>
          <a:prstGeom prst="rect">
            <a:avLst/>
          </a:prstGeom>
        </p:spPr>
      </p:pic>
      <p:pic>
        <p:nvPicPr>
          <p:cNvPr name="Picture 24" id="24"/>
          <p:cNvPicPr>
            <a:picLocks noChangeAspect="true"/>
          </p:cNvPicPr>
          <p:nvPr/>
        </p:nvPicPr>
        <p:blipFill>
          <a:blip r:embed="rId4"/>
          <a:srcRect l="0" t="445" r="0" b="0"/>
          <a:stretch>
            <a:fillRect/>
          </a:stretch>
        </p:blipFill>
        <p:spPr>
          <a:xfrm flipH="false" flipV="false" rot="0">
            <a:off x="3011266" y="5101346"/>
            <a:ext cx="1776179" cy="1494189"/>
          </a:xfrm>
          <a:prstGeom prst="rect">
            <a:avLst/>
          </a:prstGeom>
        </p:spPr>
      </p:pic>
      <p:pic>
        <p:nvPicPr>
          <p:cNvPr name="Picture 25" id="25"/>
          <p:cNvPicPr>
            <a:picLocks noChangeAspect="true"/>
          </p:cNvPicPr>
          <p:nvPr/>
        </p:nvPicPr>
        <p:blipFill>
          <a:blip r:embed="rId4"/>
          <a:srcRect l="0" t="445" r="0" b="0"/>
          <a:stretch>
            <a:fillRect/>
          </a:stretch>
        </p:blipFill>
        <p:spPr>
          <a:xfrm flipH="false" flipV="false" rot="0">
            <a:off x="3011266" y="8510529"/>
            <a:ext cx="1776179" cy="1494189"/>
          </a:xfrm>
          <a:prstGeom prst="rect">
            <a:avLst/>
          </a:prstGeom>
        </p:spPr>
      </p:pic>
      <p:pic>
        <p:nvPicPr>
          <p:cNvPr name="Picture 26" id="26"/>
          <p:cNvPicPr>
            <a:picLocks noChangeAspect="true"/>
          </p:cNvPicPr>
          <p:nvPr/>
        </p:nvPicPr>
        <p:blipFill>
          <a:blip r:embed="rId4"/>
          <a:srcRect l="0" t="445" r="0" b="0"/>
          <a:stretch>
            <a:fillRect/>
          </a:stretch>
        </p:blipFill>
        <p:spPr>
          <a:xfrm flipH="false" flipV="false" rot="0">
            <a:off x="5729399" y="1753590"/>
            <a:ext cx="1776179" cy="1494189"/>
          </a:xfrm>
          <a:prstGeom prst="rect">
            <a:avLst/>
          </a:prstGeom>
        </p:spPr>
      </p:pic>
      <p:pic>
        <p:nvPicPr>
          <p:cNvPr name="Picture 27" id="27"/>
          <p:cNvPicPr>
            <a:picLocks noChangeAspect="true"/>
          </p:cNvPicPr>
          <p:nvPr/>
        </p:nvPicPr>
        <p:blipFill>
          <a:blip r:embed="rId4"/>
          <a:srcRect l="0" t="445" r="0" b="0"/>
          <a:stretch>
            <a:fillRect/>
          </a:stretch>
        </p:blipFill>
        <p:spPr>
          <a:xfrm flipH="false" flipV="false" rot="0">
            <a:off x="5729399" y="5101346"/>
            <a:ext cx="1776179" cy="1494189"/>
          </a:xfrm>
          <a:prstGeom prst="rect">
            <a:avLst/>
          </a:prstGeom>
        </p:spPr>
      </p:pic>
      <p:pic>
        <p:nvPicPr>
          <p:cNvPr name="Picture 28" id="28"/>
          <p:cNvPicPr>
            <a:picLocks noChangeAspect="true"/>
          </p:cNvPicPr>
          <p:nvPr/>
        </p:nvPicPr>
        <p:blipFill>
          <a:blip r:embed="rId4"/>
          <a:srcRect l="0" t="445" r="0" b="0"/>
          <a:stretch>
            <a:fillRect/>
          </a:stretch>
        </p:blipFill>
        <p:spPr>
          <a:xfrm flipH="false" flipV="false" rot="0">
            <a:off x="5729399" y="8510529"/>
            <a:ext cx="1776179" cy="1494189"/>
          </a:xfrm>
          <a:prstGeom prst="rect">
            <a:avLst/>
          </a:prstGeom>
        </p:spPr>
      </p:pic>
      <p:pic>
        <p:nvPicPr>
          <p:cNvPr name="Picture 29" id="29"/>
          <p:cNvPicPr>
            <a:picLocks noChangeAspect="true"/>
          </p:cNvPicPr>
          <p:nvPr/>
        </p:nvPicPr>
        <p:blipFill>
          <a:blip r:embed="rId5"/>
          <a:srcRect l="0" t="0" r="0" b="25926"/>
          <a:stretch>
            <a:fillRect/>
          </a:stretch>
        </p:blipFill>
        <p:spPr>
          <a:xfrm flipH="false" flipV="false" rot="0">
            <a:off x="302731" y="2109390"/>
            <a:ext cx="1828800" cy="1144692"/>
          </a:xfrm>
          <a:prstGeom prst="rect">
            <a:avLst/>
          </a:prstGeom>
        </p:spPr>
      </p:pic>
      <p:pic>
        <p:nvPicPr>
          <p:cNvPr name="Picture 30" id="30"/>
          <p:cNvPicPr>
            <a:picLocks noChangeAspect="true"/>
          </p:cNvPicPr>
          <p:nvPr/>
        </p:nvPicPr>
        <p:blipFill>
          <a:blip r:embed="rId5"/>
          <a:srcRect l="0" t="0" r="0" b="25926"/>
          <a:stretch>
            <a:fillRect/>
          </a:stretch>
        </p:blipFill>
        <p:spPr>
          <a:xfrm flipH="false" flipV="false" rot="0">
            <a:off x="302731" y="5457147"/>
            <a:ext cx="1828800" cy="1144692"/>
          </a:xfrm>
          <a:prstGeom prst="rect">
            <a:avLst/>
          </a:prstGeom>
        </p:spPr>
      </p:pic>
      <p:pic>
        <p:nvPicPr>
          <p:cNvPr name="Picture 31" id="31"/>
          <p:cNvPicPr>
            <a:picLocks noChangeAspect="true"/>
          </p:cNvPicPr>
          <p:nvPr/>
        </p:nvPicPr>
        <p:blipFill>
          <a:blip r:embed="rId5"/>
          <a:srcRect l="0" t="0" r="0" b="25926"/>
          <a:stretch>
            <a:fillRect/>
          </a:stretch>
        </p:blipFill>
        <p:spPr>
          <a:xfrm flipH="false" flipV="false" rot="0">
            <a:off x="302731" y="8866330"/>
            <a:ext cx="1828800" cy="1144692"/>
          </a:xfrm>
          <a:prstGeom prst="rect">
            <a:avLst/>
          </a:prstGeom>
        </p:spPr>
      </p:pic>
      <p:pic>
        <p:nvPicPr>
          <p:cNvPr name="Picture 32" id="32"/>
          <p:cNvPicPr>
            <a:picLocks noChangeAspect="true"/>
          </p:cNvPicPr>
          <p:nvPr/>
        </p:nvPicPr>
        <p:blipFill>
          <a:blip r:embed="rId5"/>
          <a:srcRect l="0" t="0" r="0" b="25926"/>
          <a:stretch>
            <a:fillRect/>
          </a:stretch>
        </p:blipFill>
        <p:spPr>
          <a:xfrm flipH="false" flipV="false" rot="0">
            <a:off x="2984955" y="2109390"/>
            <a:ext cx="1828800" cy="1144692"/>
          </a:xfrm>
          <a:prstGeom prst="rect">
            <a:avLst/>
          </a:prstGeom>
        </p:spPr>
      </p:pic>
      <p:pic>
        <p:nvPicPr>
          <p:cNvPr name="Picture 33" id="33"/>
          <p:cNvPicPr>
            <a:picLocks noChangeAspect="true"/>
          </p:cNvPicPr>
          <p:nvPr/>
        </p:nvPicPr>
        <p:blipFill>
          <a:blip r:embed="rId5"/>
          <a:srcRect l="0" t="0" r="0" b="25926"/>
          <a:stretch>
            <a:fillRect/>
          </a:stretch>
        </p:blipFill>
        <p:spPr>
          <a:xfrm flipH="false" flipV="false" rot="0">
            <a:off x="2984955" y="5457147"/>
            <a:ext cx="1828800" cy="1144692"/>
          </a:xfrm>
          <a:prstGeom prst="rect">
            <a:avLst/>
          </a:prstGeom>
        </p:spPr>
      </p:pic>
      <p:pic>
        <p:nvPicPr>
          <p:cNvPr name="Picture 34" id="34"/>
          <p:cNvPicPr>
            <a:picLocks noChangeAspect="true"/>
          </p:cNvPicPr>
          <p:nvPr/>
        </p:nvPicPr>
        <p:blipFill>
          <a:blip r:embed="rId5"/>
          <a:srcRect l="0" t="0" r="0" b="25926"/>
          <a:stretch>
            <a:fillRect/>
          </a:stretch>
        </p:blipFill>
        <p:spPr>
          <a:xfrm flipH="false" flipV="false" rot="0">
            <a:off x="2984955" y="8866330"/>
            <a:ext cx="1828800" cy="1144692"/>
          </a:xfrm>
          <a:prstGeom prst="rect">
            <a:avLst/>
          </a:prstGeom>
        </p:spPr>
      </p:pic>
      <p:pic>
        <p:nvPicPr>
          <p:cNvPr name="Picture 35" id="35"/>
          <p:cNvPicPr>
            <a:picLocks noChangeAspect="true"/>
          </p:cNvPicPr>
          <p:nvPr/>
        </p:nvPicPr>
        <p:blipFill>
          <a:blip r:embed="rId5"/>
          <a:srcRect l="0" t="0" r="0" b="25926"/>
          <a:stretch>
            <a:fillRect/>
          </a:stretch>
        </p:blipFill>
        <p:spPr>
          <a:xfrm flipH="false" flipV="false" rot="0">
            <a:off x="5703088" y="2109390"/>
            <a:ext cx="1828800" cy="1144692"/>
          </a:xfrm>
          <a:prstGeom prst="rect">
            <a:avLst/>
          </a:prstGeom>
        </p:spPr>
      </p:pic>
      <p:pic>
        <p:nvPicPr>
          <p:cNvPr name="Picture 36" id="36"/>
          <p:cNvPicPr>
            <a:picLocks noChangeAspect="true"/>
          </p:cNvPicPr>
          <p:nvPr/>
        </p:nvPicPr>
        <p:blipFill>
          <a:blip r:embed="rId5"/>
          <a:srcRect l="0" t="0" r="0" b="25926"/>
          <a:stretch>
            <a:fillRect/>
          </a:stretch>
        </p:blipFill>
        <p:spPr>
          <a:xfrm flipH="false" flipV="false" rot="0">
            <a:off x="5703088" y="5457147"/>
            <a:ext cx="1828800" cy="1144692"/>
          </a:xfrm>
          <a:prstGeom prst="rect">
            <a:avLst/>
          </a:prstGeom>
        </p:spPr>
      </p:pic>
      <p:pic>
        <p:nvPicPr>
          <p:cNvPr name="Picture 37" id="37"/>
          <p:cNvPicPr>
            <a:picLocks noChangeAspect="true"/>
          </p:cNvPicPr>
          <p:nvPr/>
        </p:nvPicPr>
        <p:blipFill>
          <a:blip r:embed="rId5"/>
          <a:srcRect l="0" t="0" r="0" b="25926"/>
          <a:stretch>
            <a:fillRect/>
          </a:stretch>
        </p:blipFill>
        <p:spPr>
          <a:xfrm flipH="false" flipV="false" rot="0">
            <a:off x="5703088" y="8866330"/>
            <a:ext cx="1828800" cy="114469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DAEufp3WgV4</dc:identifier>
  <dcterms:modified xsi:type="dcterms:W3CDTF">2011-08-01T06:04:30Z</dcterms:modified>
  <cp:revision>1</cp:revision>
  <dc:title>Thank You Template 3 - 8.5x11inch</dc:title>
</cp:coreProperties>
</file>