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7"/>
    <p:sldId id="257" r:id="rId18"/>
    <p:sldId id="258" r:id="rId19"/>
    <p:sldId id="259" r:id="rId20"/>
  </p:sldIdLst>
  <p:sldSz cx="10058400" cy="77724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Open Sans Light" charset="1" panose="020B0306030504020204"/>
      <p:regular r:id="rId10"/>
    </p:embeddedFont>
    <p:embeddedFont>
      <p:font typeface="Open Sans Light Bold" charset="1" panose="020B0806030504020204"/>
      <p:regular r:id="rId11"/>
    </p:embeddedFont>
    <p:embeddedFont>
      <p:font typeface="Open Sans Light Italics" charset="1" panose="020B0306030504020204"/>
      <p:regular r:id="rId12"/>
    </p:embeddedFont>
    <p:embeddedFont>
      <p:font typeface="Open Sans Light Bold Italics" charset="1" panose="020B0806030504020204"/>
      <p:regular r:id="rId13"/>
    </p:embeddedFont>
    <p:embeddedFont>
      <p:font typeface="Open Sans Extra Bold" charset="1" panose="020B0906030804020204"/>
      <p:regular r:id="rId14"/>
    </p:embeddedFont>
    <p:embeddedFont>
      <p:font typeface="Open Sans Extra Bold Italics" charset="1" panose="020B0906030804020204"/>
      <p:regular r:id="rId15"/>
    </p:embeddedFont>
    <p:embeddedFont>
      <p:font typeface="Virtual" charset="1" panose="0000000000000000000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slides/slide1.xml" Type="http://schemas.openxmlformats.org/officeDocument/2006/relationships/slide"/><Relationship Id="rId18" Target="slides/slide2.xml" Type="http://schemas.openxmlformats.org/officeDocument/2006/relationships/slide"/><Relationship Id="rId19" Target="slides/slide3.xml" Type="http://schemas.openxmlformats.org/officeDocument/2006/relationships/slide"/><Relationship Id="rId2" Target="presProps.xml" Type="http://schemas.openxmlformats.org/officeDocument/2006/relationships/presProps"/><Relationship Id="rId20" Target="slides/slide4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00" Target="../media/image99.png" Type="http://schemas.openxmlformats.org/officeDocument/2006/relationships/image"/><Relationship Id="rId101" Target="../media/image100.png" Type="http://schemas.openxmlformats.org/officeDocument/2006/relationships/image"/><Relationship Id="rId102" Target="../media/image101.png" Type="http://schemas.openxmlformats.org/officeDocument/2006/relationships/image"/><Relationship Id="rId103" Target="../media/image102.png" Type="http://schemas.openxmlformats.org/officeDocument/2006/relationships/image"/><Relationship Id="rId104" Target="../media/image103.png" Type="http://schemas.openxmlformats.org/officeDocument/2006/relationships/image"/><Relationship Id="rId105" Target="../media/image104.png" Type="http://schemas.openxmlformats.org/officeDocument/2006/relationships/image"/><Relationship Id="rId106" Target="../media/image105.png" Type="http://schemas.openxmlformats.org/officeDocument/2006/relationships/image"/><Relationship Id="rId107" Target="../media/image106.png" Type="http://schemas.openxmlformats.org/officeDocument/2006/relationships/image"/><Relationship Id="rId108" Target="../media/image107.png" Type="http://schemas.openxmlformats.org/officeDocument/2006/relationships/image"/><Relationship Id="rId109" Target="../media/image108.png" Type="http://schemas.openxmlformats.org/officeDocument/2006/relationships/image"/><Relationship Id="rId11" Target="../media/image10.png" Type="http://schemas.openxmlformats.org/officeDocument/2006/relationships/image"/><Relationship Id="rId110" Target="../media/image109.png" Type="http://schemas.openxmlformats.org/officeDocument/2006/relationships/image"/><Relationship Id="rId111" Target="../media/image110.png" Type="http://schemas.openxmlformats.org/officeDocument/2006/relationships/image"/><Relationship Id="rId112" Target="../media/image111.png" Type="http://schemas.openxmlformats.org/officeDocument/2006/relationships/image"/><Relationship Id="rId113" Target="../media/image112.png" Type="http://schemas.openxmlformats.org/officeDocument/2006/relationships/image"/><Relationship Id="rId114" Target="../media/image113.png" Type="http://schemas.openxmlformats.org/officeDocument/2006/relationships/image"/><Relationship Id="rId115" Target="../media/image114.png" Type="http://schemas.openxmlformats.org/officeDocument/2006/relationships/image"/><Relationship Id="rId116" Target="../media/image115.png" Type="http://schemas.openxmlformats.org/officeDocument/2006/relationships/image"/><Relationship Id="rId117" Target="../media/image116.png" Type="http://schemas.openxmlformats.org/officeDocument/2006/relationships/image"/><Relationship Id="rId118" Target="../media/image117.png" Type="http://schemas.openxmlformats.org/officeDocument/2006/relationships/image"/><Relationship Id="rId119" Target="../media/image118.png" Type="http://schemas.openxmlformats.org/officeDocument/2006/relationships/image"/><Relationship Id="rId12" Target="../media/image11.png" Type="http://schemas.openxmlformats.org/officeDocument/2006/relationships/image"/><Relationship Id="rId120" Target="../media/image119.png" Type="http://schemas.openxmlformats.org/officeDocument/2006/relationships/image"/><Relationship Id="rId121" Target="../media/image120.png" Type="http://schemas.openxmlformats.org/officeDocument/2006/relationships/image"/><Relationship Id="rId122" Target="../media/image121.png" Type="http://schemas.openxmlformats.org/officeDocument/2006/relationships/image"/><Relationship Id="rId123" Target="../media/image122.png" Type="http://schemas.openxmlformats.org/officeDocument/2006/relationships/image"/><Relationship Id="rId124" Target="../media/image123.png" Type="http://schemas.openxmlformats.org/officeDocument/2006/relationships/image"/><Relationship Id="rId125" Target="../media/image124.png" Type="http://schemas.openxmlformats.org/officeDocument/2006/relationships/image"/><Relationship Id="rId126" Target="../media/image125.png" Type="http://schemas.openxmlformats.org/officeDocument/2006/relationships/image"/><Relationship Id="rId127" Target="../media/image126.png" Type="http://schemas.openxmlformats.org/officeDocument/2006/relationships/image"/><Relationship Id="rId128" Target="../media/image127.png" Type="http://schemas.openxmlformats.org/officeDocument/2006/relationships/image"/><Relationship Id="rId129" Target="../media/image128.png" Type="http://schemas.openxmlformats.org/officeDocument/2006/relationships/image"/><Relationship Id="rId13" Target="../media/image12.png" Type="http://schemas.openxmlformats.org/officeDocument/2006/relationships/image"/><Relationship Id="rId130" Target="../media/image129.png" Type="http://schemas.openxmlformats.org/officeDocument/2006/relationships/image"/><Relationship Id="rId131" Target="../media/image130.png" Type="http://schemas.openxmlformats.org/officeDocument/2006/relationships/image"/><Relationship Id="rId132" Target="../media/image131.png" Type="http://schemas.openxmlformats.org/officeDocument/2006/relationships/image"/><Relationship Id="rId133" Target="../media/image132.png" Type="http://schemas.openxmlformats.org/officeDocument/2006/relationships/image"/><Relationship Id="rId134" Target="../media/image133.png" Type="http://schemas.openxmlformats.org/officeDocument/2006/relationships/image"/><Relationship Id="rId135" Target="../media/image134.png" Type="http://schemas.openxmlformats.org/officeDocument/2006/relationships/image"/><Relationship Id="rId136" Target="../media/image135.png" Type="http://schemas.openxmlformats.org/officeDocument/2006/relationships/image"/><Relationship Id="rId137" Target="../media/image136.png" Type="http://schemas.openxmlformats.org/officeDocument/2006/relationships/image"/><Relationship Id="rId138" Target="../media/image137.png" Type="http://schemas.openxmlformats.org/officeDocument/2006/relationships/image"/><Relationship Id="rId139" Target="../media/image138.png" Type="http://schemas.openxmlformats.org/officeDocument/2006/relationships/image"/><Relationship Id="rId14" Target="../media/image13.png" Type="http://schemas.openxmlformats.org/officeDocument/2006/relationships/image"/><Relationship Id="rId140" Target="../media/image139.png" Type="http://schemas.openxmlformats.org/officeDocument/2006/relationships/image"/><Relationship Id="rId141" Target="../media/image140.png" Type="http://schemas.openxmlformats.org/officeDocument/2006/relationships/image"/><Relationship Id="rId142" Target="../media/image141.png" Type="http://schemas.openxmlformats.org/officeDocument/2006/relationships/image"/><Relationship Id="rId143" Target="../media/image142.png" Type="http://schemas.openxmlformats.org/officeDocument/2006/relationships/image"/><Relationship Id="rId144" Target="../media/image143.png" Type="http://schemas.openxmlformats.org/officeDocument/2006/relationships/image"/><Relationship Id="rId145" Target="../media/image144.png" Type="http://schemas.openxmlformats.org/officeDocument/2006/relationships/image"/><Relationship Id="rId146" Target="../media/image145.png" Type="http://schemas.openxmlformats.org/officeDocument/2006/relationships/image"/><Relationship Id="rId147" Target="../media/image146.png" Type="http://schemas.openxmlformats.org/officeDocument/2006/relationships/image"/><Relationship Id="rId148" Target="../media/image147.png" Type="http://schemas.openxmlformats.org/officeDocument/2006/relationships/image"/><Relationship Id="rId149" Target="../media/image148.png" Type="http://schemas.openxmlformats.org/officeDocument/2006/relationships/image"/><Relationship Id="rId15" Target="../media/image14.png" Type="http://schemas.openxmlformats.org/officeDocument/2006/relationships/image"/><Relationship Id="rId150" Target="../media/image149.png" Type="http://schemas.openxmlformats.org/officeDocument/2006/relationships/image"/><Relationship Id="rId151" Target="../media/image150.png" Type="http://schemas.openxmlformats.org/officeDocument/2006/relationships/image"/><Relationship Id="rId152" Target="../media/image151.png" Type="http://schemas.openxmlformats.org/officeDocument/2006/relationships/image"/><Relationship Id="rId153" Target="../media/image152.png" Type="http://schemas.openxmlformats.org/officeDocument/2006/relationships/image"/><Relationship Id="rId154" Target="../media/image153.png" Type="http://schemas.openxmlformats.org/officeDocument/2006/relationships/image"/><Relationship Id="rId155" Target="../media/image154.png" Type="http://schemas.openxmlformats.org/officeDocument/2006/relationships/image"/><Relationship Id="rId156" Target="../media/image155.png" Type="http://schemas.openxmlformats.org/officeDocument/2006/relationships/image"/><Relationship Id="rId157" Target="../media/image156.png" Type="http://schemas.openxmlformats.org/officeDocument/2006/relationships/image"/><Relationship Id="rId158" Target="../media/image157.png" Type="http://schemas.openxmlformats.org/officeDocument/2006/relationships/image"/><Relationship Id="rId159" Target="../media/image158.png" Type="http://schemas.openxmlformats.org/officeDocument/2006/relationships/image"/><Relationship Id="rId16" Target="../media/image15.png" Type="http://schemas.openxmlformats.org/officeDocument/2006/relationships/image"/><Relationship Id="rId160" Target="../media/image159.png" Type="http://schemas.openxmlformats.org/officeDocument/2006/relationships/image"/><Relationship Id="rId161" Target="../media/image160.png" Type="http://schemas.openxmlformats.org/officeDocument/2006/relationships/image"/><Relationship Id="rId17" Target="../media/image16.png" Type="http://schemas.openxmlformats.org/officeDocument/2006/relationships/image"/><Relationship Id="rId18" Target="../media/image17.png" Type="http://schemas.openxmlformats.org/officeDocument/2006/relationships/image"/><Relationship Id="rId19" Target="../media/image18.png" Type="http://schemas.openxmlformats.org/officeDocument/2006/relationships/image"/><Relationship Id="rId2" Target="../media/image1.png" Type="http://schemas.openxmlformats.org/officeDocument/2006/relationships/image"/><Relationship Id="rId20" Target="../media/image19.png" Type="http://schemas.openxmlformats.org/officeDocument/2006/relationships/image"/><Relationship Id="rId21" Target="../media/image20.png" Type="http://schemas.openxmlformats.org/officeDocument/2006/relationships/image"/><Relationship Id="rId22" Target="../media/image21.png" Type="http://schemas.openxmlformats.org/officeDocument/2006/relationships/image"/><Relationship Id="rId23" Target="../media/image22.png" Type="http://schemas.openxmlformats.org/officeDocument/2006/relationships/image"/><Relationship Id="rId24" Target="../media/image23.png" Type="http://schemas.openxmlformats.org/officeDocument/2006/relationships/image"/><Relationship Id="rId25" Target="../media/image24.png" Type="http://schemas.openxmlformats.org/officeDocument/2006/relationships/image"/><Relationship Id="rId26" Target="../media/image25.png" Type="http://schemas.openxmlformats.org/officeDocument/2006/relationships/image"/><Relationship Id="rId27" Target="../media/image26.png" Type="http://schemas.openxmlformats.org/officeDocument/2006/relationships/image"/><Relationship Id="rId28" Target="../media/image27.png" Type="http://schemas.openxmlformats.org/officeDocument/2006/relationships/image"/><Relationship Id="rId29" Target="../media/image28.png" Type="http://schemas.openxmlformats.org/officeDocument/2006/relationships/image"/><Relationship Id="rId3" Target="../media/image2.png" Type="http://schemas.openxmlformats.org/officeDocument/2006/relationships/image"/><Relationship Id="rId30" Target="../media/image29.png" Type="http://schemas.openxmlformats.org/officeDocument/2006/relationships/image"/><Relationship Id="rId31" Target="../media/image30.png" Type="http://schemas.openxmlformats.org/officeDocument/2006/relationships/image"/><Relationship Id="rId32" Target="../media/image31.png" Type="http://schemas.openxmlformats.org/officeDocument/2006/relationships/image"/><Relationship Id="rId33" Target="../media/image32.png" Type="http://schemas.openxmlformats.org/officeDocument/2006/relationships/image"/><Relationship Id="rId34" Target="../media/image33.png" Type="http://schemas.openxmlformats.org/officeDocument/2006/relationships/image"/><Relationship Id="rId35" Target="../media/image34.png" Type="http://schemas.openxmlformats.org/officeDocument/2006/relationships/image"/><Relationship Id="rId36" Target="../media/image35.png" Type="http://schemas.openxmlformats.org/officeDocument/2006/relationships/image"/><Relationship Id="rId37" Target="../media/image36.png" Type="http://schemas.openxmlformats.org/officeDocument/2006/relationships/image"/><Relationship Id="rId38" Target="../media/image37.png" Type="http://schemas.openxmlformats.org/officeDocument/2006/relationships/image"/><Relationship Id="rId39" Target="../media/image38.png" Type="http://schemas.openxmlformats.org/officeDocument/2006/relationships/image"/><Relationship Id="rId4" Target="../media/image3.png" Type="http://schemas.openxmlformats.org/officeDocument/2006/relationships/image"/><Relationship Id="rId40" Target="../media/image39.png" Type="http://schemas.openxmlformats.org/officeDocument/2006/relationships/image"/><Relationship Id="rId41" Target="../media/image40.png" Type="http://schemas.openxmlformats.org/officeDocument/2006/relationships/image"/><Relationship Id="rId42" Target="../media/image41.png" Type="http://schemas.openxmlformats.org/officeDocument/2006/relationships/image"/><Relationship Id="rId43" Target="../media/image42.png" Type="http://schemas.openxmlformats.org/officeDocument/2006/relationships/image"/><Relationship Id="rId44" Target="../media/image43.png" Type="http://schemas.openxmlformats.org/officeDocument/2006/relationships/image"/><Relationship Id="rId45" Target="../media/image44.png" Type="http://schemas.openxmlformats.org/officeDocument/2006/relationships/image"/><Relationship Id="rId46" Target="../media/image45.png" Type="http://schemas.openxmlformats.org/officeDocument/2006/relationships/image"/><Relationship Id="rId47" Target="../media/image46.png" Type="http://schemas.openxmlformats.org/officeDocument/2006/relationships/image"/><Relationship Id="rId48" Target="../media/image47.png" Type="http://schemas.openxmlformats.org/officeDocument/2006/relationships/image"/><Relationship Id="rId49" Target="../media/image48.png" Type="http://schemas.openxmlformats.org/officeDocument/2006/relationships/image"/><Relationship Id="rId5" Target="../media/image4.png" Type="http://schemas.openxmlformats.org/officeDocument/2006/relationships/image"/><Relationship Id="rId50" Target="../media/image49.png" Type="http://schemas.openxmlformats.org/officeDocument/2006/relationships/image"/><Relationship Id="rId51" Target="../media/image50.png" Type="http://schemas.openxmlformats.org/officeDocument/2006/relationships/image"/><Relationship Id="rId52" Target="../media/image51.png" Type="http://schemas.openxmlformats.org/officeDocument/2006/relationships/image"/><Relationship Id="rId53" Target="../media/image52.png" Type="http://schemas.openxmlformats.org/officeDocument/2006/relationships/image"/><Relationship Id="rId54" Target="../media/image53.png" Type="http://schemas.openxmlformats.org/officeDocument/2006/relationships/image"/><Relationship Id="rId55" Target="../media/image54.png" Type="http://schemas.openxmlformats.org/officeDocument/2006/relationships/image"/><Relationship Id="rId56" Target="../media/image55.png" Type="http://schemas.openxmlformats.org/officeDocument/2006/relationships/image"/><Relationship Id="rId57" Target="../media/image56.png" Type="http://schemas.openxmlformats.org/officeDocument/2006/relationships/image"/><Relationship Id="rId58" Target="../media/image57.png" Type="http://schemas.openxmlformats.org/officeDocument/2006/relationships/image"/><Relationship Id="rId59" Target="../media/image58.png" Type="http://schemas.openxmlformats.org/officeDocument/2006/relationships/image"/><Relationship Id="rId6" Target="../media/image5.png" Type="http://schemas.openxmlformats.org/officeDocument/2006/relationships/image"/><Relationship Id="rId60" Target="../media/image59.png" Type="http://schemas.openxmlformats.org/officeDocument/2006/relationships/image"/><Relationship Id="rId61" Target="../media/image60.png" Type="http://schemas.openxmlformats.org/officeDocument/2006/relationships/image"/><Relationship Id="rId62" Target="../media/image61.png" Type="http://schemas.openxmlformats.org/officeDocument/2006/relationships/image"/><Relationship Id="rId63" Target="../media/image62.png" Type="http://schemas.openxmlformats.org/officeDocument/2006/relationships/image"/><Relationship Id="rId64" Target="../media/image63.png" Type="http://schemas.openxmlformats.org/officeDocument/2006/relationships/image"/><Relationship Id="rId65" Target="../media/image64.png" Type="http://schemas.openxmlformats.org/officeDocument/2006/relationships/image"/><Relationship Id="rId66" Target="../media/image65.png" Type="http://schemas.openxmlformats.org/officeDocument/2006/relationships/image"/><Relationship Id="rId67" Target="../media/image66.png" Type="http://schemas.openxmlformats.org/officeDocument/2006/relationships/image"/><Relationship Id="rId68" Target="../media/image67.png" Type="http://schemas.openxmlformats.org/officeDocument/2006/relationships/image"/><Relationship Id="rId69" Target="../media/image68.png" Type="http://schemas.openxmlformats.org/officeDocument/2006/relationships/image"/><Relationship Id="rId7" Target="../media/image6.png" Type="http://schemas.openxmlformats.org/officeDocument/2006/relationships/image"/><Relationship Id="rId70" Target="../media/image69.png" Type="http://schemas.openxmlformats.org/officeDocument/2006/relationships/image"/><Relationship Id="rId71" Target="../media/image70.png" Type="http://schemas.openxmlformats.org/officeDocument/2006/relationships/image"/><Relationship Id="rId72" Target="../media/image71.png" Type="http://schemas.openxmlformats.org/officeDocument/2006/relationships/image"/><Relationship Id="rId73" Target="../media/image72.png" Type="http://schemas.openxmlformats.org/officeDocument/2006/relationships/image"/><Relationship Id="rId74" Target="../media/image73.png" Type="http://schemas.openxmlformats.org/officeDocument/2006/relationships/image"/><Relationship Id="rId75" Target="../media/image74.png" Type="http://schemas.openxmlformats.org/officeDocument/2006/relationships/image"/><Relationship Id="rId76" Target="../media/image75.png" Type="http://schemas.openxmlformats.org/officeDocument/2006/relationships/image"/><Relationship Id="rId77" Target="../media/image76.png" Type="http://schemas.openxmlformats.org/officeDocument/2006/relationships/image"/><Relationship Id="rId78" Target="../media/image77.png" Type="http://schemas.openxmlformats.org/officeDocument/2006/relationships/image"/><Relationship Id="rId79" Target="../media/image78.png" Type="http://schemas.openxmlformats.org/officeDocument/2006/relationships/image"/><Relationship Id="rId8" Target="../media/image7.png" Type="http://schemas.openxmlformats.org/officeDocument/2006/relationships/image"/><Relationship Id="rId80" Target="../media/image79.png" Type="http://schemas.openxmlformats.org/officeDocument/2006/relationships/image"/><Relationship Id="rId81" Target="../media/image80.png" Type="http://schemas.openxmlformats.org/officeDocument/2006/relationships/image"/><Relationship Id="rId82" Target="../media/image81.png" Type="http://schemas.openxmlformats.org/officeDocument/2006/relationships/image"/><Relationship Id="rId83" Target="../media/image82.png" Type="http://schemas.openxmlformats.org/officeDocument/2006/relationships/image"/><Relationship Id="rId84" Target="../media/image83.png" Type="http://schemas.openxmlformats.org/officeDocument/2006/relationships/image"/><Relationship Id="rId85" Target="../media/image84.png" Type="http://schemas.openxmlformats.org/officeDocument/2006/relationships/image"/><Relationship Id="rId86" Target="../media/image85.png" Type="http://schemas.openxmlformats.org/officeDocument/2006/relationships/image"/><Relationship Id="rId87" Target="../media/image86.png" Type="http://schemas.openxmlformats.org/officeDocument/2006/relationships/image"/><Relationship Id="rId88" Target="../media/image87.png" Type="http://schemas.openxmlformats.org/officeDocument/2006/relationships/image"/><Relationship Id="rId89" Target="../media/image88.png" Type="http://schemas.openxmlformats.org/officeDocument/2006/relationships/image"/><Relationship Id="rId9" Target="../media/image8.png" Type="http://schemas.openxmlformats.org/officeDocument/2006/relationships/image"/><Relationship Id="rId90" Target="../media/image89.png" Type="http://schemas.openxmlformats.org/officeDocument/2006/relationships/image"/><Relationship Id="rId91" Target="../media/image90.png" Type="http://schemas.openxmlformats.org/officeDocument/2006/relationships/image"/><Relationship Id="rId92" Target="../media/image91.png" Type="http://schemas.openxmlformats.org/officeDocument/2006/relationships/image"/><Relationship Id="rId93" Target="../media/image92.png" Type="http://schemas.openxmlformats.org/officeDocument/2006/relationships/image"/><Relationship Id="rId94" Target="../media/image93.png" Type="http://schemas.openxmlformats.org/officeDocument/2006/relationships/image"/><Relationship Id="rId95" Target="../media/image94.png" Type="http://schemas.openxmlformats.org/officeDocument/2006/relationships/image"/><Relationship Id="rId96" Target="../media/image95.png" Type="http://schemas.openxmlformats.org/officeDocument/2006/relationships/image"/><Relationship Id="rId97" Target="../media/image96.png" Type="http://schemas.openxmlformats.org/officeDocument/2006/relationships/image"/><Relationship Id="rId98" Target="../media/image97.png" Type="http://schemas.openxmlformats.org/officeDocument/2006/relationships/image"/><Relationship Id="rId99" Target="../media/image98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00" Target="../media/image99.png" Type="http://schemas.openxmlformats.org/officeDocument/2006/relationships/image"/><Relationship Id="rId101" Target="../media/image100.png" Type="http://schemas.openxmlformats.org/officeDocument/2006/relationships/image"/><Relationship Id="rId102" Target="../media/image101.png" Type="http://schemas.openxmlformats.org/officeDocument/2006/relationships/image"/><Relationship Id="rId103" Target="../media/image102.png" Type="http://schemas.openxmlformats.org/officeDocument/2006/relationships/image"/><Relationship Id="rId104" Target="../media/image103.png" Type="http://schemas.openxmlformats.org/officeDocument/2006/relationships/image"/><Relationship Id="rId105" Target="../media/image104.png" Type="http://schemas.openxmlformats.org/officeDocument/2006/relationships/image"/><Relationship Id="rId106" Target="../media/image105.png" Type="http://schemas.openxmlformats.org/officeDocument/2006/relationships/image"/><Relationship Id="rId107" Target="../media/image106.png" Type="http://schemas.openxmlformats.org/officeDocument/2006/relationships/image"/><Relationship Id="rId108" Target="../media/image107.png" Type="http://schemas.openxmlformats.org/officeDocument/2006/relationships/image"/><Relationship Id="rId109" Target="../media/image108.png" Type="http://schemas.openxmlformats.org/officeDocument/2006/relationships/image"/><Relationship Id="rId11" Target="../media/image10.png" Type="http://schemas.openxmlformats.org/officeDocument/2006/relationships/image"/><Relationship Id="rId110" Target="../media/image109.png" Type="http://schemas.openxmlformats.org/officeDocument/2006/relationships/image"/><Relationship Id="rId111" Target="../media/image110.png" Type="http://schemas.openxmlformats.org/officeDocument/2006/relationships/image"/><Relationship Id="rId112" Target="../media/image111.png" Type="http://schemas.openxmlformats.org/officeDocument/2006/relationships/image"/><Relationship Id="rId113" Target="../media/image112.png" Type="http://schemas.openxmlformats.org/officeDocument/2006/relationships/image"/><Relationship Id="rId114" Target="../media/image113.png" Type="http://schemas.openxmlformats.org/officeDocument/2006/relationships/image"/><Relationship Id="rId115" Target="../media/image114.png" Type="http://schemas.openxmlformats.org/officeDocument/2006/relationships/image"/><Relationship Id="rId116" Target="../media/image115.png" Type="http://schemas.openxmlformats.org/officeDocument/2006/relationships/image"/><Relationship Id="rId117" Target="../media/image116.png" Type="http://schemas.openxmlformats.org/officeDocument/2006/relationships/image"/><Relationship Id="rId118" Target="../media/image117.png" Type="http://schemas.openxmlformats.org/officeDocument/2006/relationships/image"/><Relationship Id="rId119" Target="../media/image118.png" Type="http://schemas.openxmlformats.org/officeDocument/2006/relationships/image"/><Relationship Id="rId12" Target="../media/image11.png" Type="http://schemas.openxmlformats.org/officeDocument/2006/relationships/image"/><Relationship Id="rId120" Target="../media/image119.png" Type="http://schemas.openxmlformats.org/officeDocument/2006/relationships/image"/><Relationship Id="rId121" Target="../media/image120.png" Type="http://schemas.openxmlformats.org/officeDocument/2006/relationships/image"/><Relationship Id="rId122" Target="../media/image121.png" Type="http://schemas.openxmlformats.org/officeDocument/2006/relationships/image"/><Relationship Id="rId123" Target="../media/image122.png" Type="http://schemas.openxmlformats.org/officeDocument/2006/relationships/image"/><Relationship Id="rId124" Target="../media/image123.png" Type="http://schemas.openxmlformats.org/officeDocument/2006/relationships/image"/><Relationship Id="rId125" Target="../media/image124.png" Type="http://schemas.openxmlformats.org/officeDocument/2006/relationships/image"/><Relationship Id="rId126" Target="../media/image125.png" Type="http://schemas.openxmlformats.org/officeDocument/2006/relationships/image"/><Relationship Id="rId127" Target="../media/image126.png" Type="http://schemas.openxmlformats.org/officeDocument/2006/relationships/image"/><Relationship Id="rId128" Target="../media/image127.png" Type="http://schemas.openxmlformats.org/officeDocument/2006/relationships/image"/><Relationship Id="rId129" Target="../media/image128.png" Type="http://schemas.openxmlformats.org/officeDocument/2006/relationships/image"/><Relationship Id="rId13" Target="../media/image12.png" Type="http://schemas.openxmlformats.org/officeDocument/2006/relationships/image"/><Relationship Id="rId130" Target="../media/image129.png" Type="http://schemas.openxmlformats.org/officeDocument/2006/relationships/image"/><Relationship Id="rId131" Target="../media/image130.png" Type="http://schemas.openxmlformats.org/officeDocument/2006/relationships/image"/><Relationship Id="rId132" Target="../media/image131.png" Type="http://schemas.openxmlformats.org/officeDocument/2006/relationships/image"/><Relationship Id="rId133" Target="../media/image132.png" Type="http://schemas.openxmlformats.org/officeDocument/2006/relationships/image"/><Relationship Id="rId134" Target="../media/image133.png" Type="http://schemas.openxmlformats.org/officeDocument/2006/relationships/image"/><Relationship Id="rId135" Target="../media/image134.png" Type="http://schemas.openxmlformats.org/officeDocument/2006/relationships/image"/><Relationship Id="rId136" Target="../media/image135.png" Type="http://schemas.openxmlformats.org/officeDocument/2006/relationships/image"/><Relationship Id="rId137" Target="../media/image136.png" Type="http://schemas.openxmlformats.org/officeDocument/2006/relationships/image"/><Relationship Id="rId138" Target="../media/image137.png" Type="http://schemas.openxmlformats.org/officeDocument/2006/relationships/image"/><Relationship Id="rId139" Target="../media/image138.png" Type="http://schemas.openxmlformats.org/officeDocument/2006/relationships/image"/><Relationship Id="rId14" Target="../media/image13.png" Type="http://schemas.openxmlformats.org/officeDocument/2006/relationships/image"/><Relationship Id="rId140" Target="../media/image139.png" Type="http://schemas.openxmlformats.org/officeDocument/2006/relationships/image"/><Relationship Id="rId141" Target="../media/image140.png" Type="http://schemas.openxmlformats.org/officeDocument/2006/relationships/image"/><Relationship Id="rId142" Target="../media/image141.png" Type="http://schemas.openxmlformats.org/officeDocument/2006/relationships/image"/><Relationship Id="rId143" Target="../media/image142.png" Type="http://schemas.openxmlformats.org/officeDocument/2006/relationships/image"/><Relationship Id="rId144" Target="../media/image143.png" Type="http://schemas.openxmlformats.org/officeDocument/2006/relationships/image"/><Relationship Id="rId145" Target="../media/image144.png" Type="http://schemas.openxmlformats.org/officeDocument/2006/relationships/image"/><Relationship Id="rId146" Target="../media/image145.png" Type="http://schemas.openxmlformats.org/officeDocument/2006/relationships/image"/><Relationship Id="rId147" Target="../media/image146.png" Type="http://schemas.openxmlformats.org/officeDocument/2006/relationships/image"/><Relationship Id="rId148" Target="../media/image147.png" Type="http://schemas.openxmlformats.org/officeDocument/2006/relationships/image"/><Relationship Id="rId149" Target="../media/image148.png" Type="http://schemas.openxmlformats.org/officeDocument/2006/relationships/image"/><Relationship Id="rId15" Target="../media/image14.png" Type="http://schemas.openxmlformats.org/officeDocument/2006/relationships/image"/><Relationship Id="rId150" Target="../media/image149.png" Type="http://schemas.openxmlformats.org/officeDocument/2006/relationships/image"/><Relationship Id="rId151" Target="../media/image150.png" Type="http://schemas.openxmlformats.org/officeDocument/2006/relationships/image"/><Relationship Id="rId152" Target="../media/image151.png" Type="http://schemas.openxmlformats.org/officeDocument/2006/relationships/image"/><Relationship Id="rId153" Target="../media/image152.png" Type="http://schemas.openxmlformats.org/officeDocument/2006/relationships/image"/><Relationship Id="rId154" Target="../media/image153.png" Type="http://schemas.openxmlformats.org/officeDocument/2006/relationships/image"/><Relationship Id="rId155" Target="../media/image154.png" Type="http://schemas.openxmlformats.org/officeDocument/2006/relationships/image"/><Relationship Id="rId156" Target="../media/image155.png" Type="http://schemas.openxmlformats.org/officeDocument/2006/relationships/image"/><Relationship Id="rId157" Target="../media/image156.png" Type="http://schemas.openxmlformats.org/officeDocument/2006/relationships/image"/><Relationship Id="rId158" Target="../media/image157.png" Type="http://schemas.openxmlformats.org/officeDocument/2006/relationships/image"/><Relationship Id="rId159" Target="../media/image158.png" Type="http://schemas.openxmlformats.org/officeDocument/2006/relationships/image"/><Relationship Id="rId16" Target="../media/image15.png" Type="http://schemas.openxmlformats.org/officeDocument/2006/relationships/image"/><Relationship Id="rId160" Target="../media/image159.png" Type="http://schemas.openxmlformats.org/officeDocument/2006/relationships/image"/><Relationship Id="rId161" Target="../media/image160.png" Type="http://schemas.openxmlformats.org/officeDocument/2006/relationships/image"/><Relationship Id="rId17" Target="../media/image16.png" Type="http://schemas.openxmlformats.org/officeDocument/2006/relationships/image"/><Relationship Id="rId18" Target="../media/image17.png" Type="http://schemas.openxmlformats.org/officeDocument/2006/relationships/image"/><Relationship Id="rId19" Target="../media/image18.png" Type="http://schemas.openxmlformats.org/officeDocument/2006/relationships/image"/><Relationship Id="rId2" Target="../media/image1.png" Type="http://schemas.openxmlformats.org/officeDocument/2006/relationships/image"/><Relationship Id="rId20" Target="../media/image19.png" Type="http://schemas.openxmlformats.org/officeDocument/2006/relationships/image"/><Relationship Id="rId21" Target="../media/image20.png" Type="http://schemas.openxmlformats.org/officeDocument/2006/relationships/image"/><Relationship Id="rId22" Target="../media/image21.png" Type="http://schemas.openxmlformats.org/officeDocument/2006/relationships/image"/><Relationship Id="rId23" Target="../media/image22.png" Type="http://schemas.openxmlformats.org/officeDocument/2006/relationships/image"/><Relationship Id="rId24" Target="../media/image23.png" Type="http://schemas.openxmlformats.org/officeDocument/2006/relationships/image"/><Relationship Id="rId25" Target="../media/image24.png" Type="http://schemas.openxmlformats.org/officeDocument/2006/relationships/image"/><Relationship Id="rId26" Target="../media/image25.png" Type="http://schemas.openxmlformats.org/officeDocument/2006/relationships/image"/><Relationship Id="rId27" Target="../media/image26.png" Type="http://schemas.openxmlformats.org/officeDocument/2006/relationships/image"/><Relationship Id="rId28" Target="../media/image27.png" Type="http://schemas.openxmlformats.org/officeDocument/2006/relationships/image"/><Relationship Id="rId29" Target="../media/image28.png" Type="http://schemas.openxmlformats.org/officeDocument/2006/relationships/image"/><Relationship Id="rId3" Target="../media/image2.png" Type="http://schemas.openxmlformats.org/officeDocument/2006/relationships/image"/><Relationship Id="rId30" Target="../media/image29.png" Type="http://schemas.openxmlformats.org/officeDocument/2006/relationships/image"/><Relationship Id="rId31" Target="../media/image30.png" Type="http://schemas.openxmlformats.org/officeDocument/2006/relationships/image"/><Relationship Id="rId32" Target="../media/image31.png" Type="http://schemas.openxmlformats.org/officeDocument/2006/relationships/image"/><Relationship Id="rId33" Target="../media/image32.png" Type="http://schemas.openxmlformats.org/officeDocument/2006/relationships/image"/><Relationship Id="rId34" Target="../media/image33.png" Type="http://schemas.openxmlformats.org/officeDocument/2006/relationships/image"/><Relationship Id="rId35" Target="../media/image34.png" Type="http://schemas.openxmlformats.org/officeDocument/2006/relationships/image"/><Relationship Id="rId36" Target="../media/image35.png" Type="http://schemas.openxmlformats.org/officeDocument/2006/relationships/image"/><Relationship Id="rId37" Target="../media/image36.png" Type="http://schemas.openxmlformats.org/officeDocument/2006/relationships/image"/><Relationship Id="rId38" Target="../media/image37.png" Type="http://schemas.openxmlformats.org/officeDocument/2006/relationships/image"/><Relationship Id="rId39" Target="../media/image38.png" Type="http://schemas.openxmlformats.org/officeDocument/2006/relationships/image"/><Relationship Id="rId4" Target="../media/image3.png" Type="http://schemas.openxmlformats.org/officeDocument/2006/relationships/image"/><Relationship Id="rId40" Target="../media/image39.png" Type="http://schemas.openxmlformats.org/officeDocument/2006/relationships/image"/><Relationship Id="rId41" Target="../media/image40.png" Type="http://schemas.openxmlformats.org/officeDocument/2006/relationships/image"/><Relationship Id="rId42" Target="../media/image41.png" Type="http://schemas.openxmlformats.org/officeDocument/2006/relationships/image"/><Relationship Id="rId43" Target="../media/image42.png" Type="http://schemas.openxmlformats.org/officeDocument/2006/relationships/image"/><Relationship Id="rId44" Target="../media/image43.png" Type="http://schemas.openxmlformats.org/officeDocument/2006/relationships/image"/><Relationship Id="rId45" Target="../media/image44.png" Type="http://schemas.openxmlformats.org/officeDocument/2006/relationships/image"/><Relationship Id="rId46" Target="../media/image45.png" Type="http://schemas.openxmlformats.org/officeDocument/2006/relationships/image"/><Relationship Id="rId47" Target="../media/image46.png" Type="http://schemas.openxmlformats.org/officeDocument/2006/relationships/image"/><Relationship Id="rId48" Target="../media/image47.png" Type="http://schemas.openxmlformats.org/officeDocument/2006/relationships/image"/><Relationship Id="rId49" Target="../media/image48.png" Type="http://schemas.openxmlformats.org/officeDocument/2006/relationships/image"/><Relationship Id="rId5" Target="../media/image4.png" Type="http://schemas.openxmlformats.org/officeDocument/2006/relationships/image"/><Relationship Id="rId50" Target="../media/image49.png" Type="http://schemas.openxmlformats.org/officeDocument/2006/relationships/image"/><Relationship Id="rId51" Target="../media/image50.png" Type="http://schemas.openxmlformats.org/officeDocument/2006/relationships/image"/><Relationship Id="rId52" Target="../media/image51.png" Type="http://schemas.openxmlformats.org/officeDocument/2006/relationships/image"/><Relationship Id="rId53" Target="../media/image52.png" Type="http://schemas.openxmlformats.org/officeDocument/2006/relationships/image"/><Relationship Id="rId54" Target="../media/image53.png" Type="http://schemas.openxmlformats.org/officeDocument/2006/relationships/image"/><Relationship Id="rId55" Target="../media/image54.png" Type="http://schemas.openxmlformats.org/officeDocument/2006/relationships/image"/><Relationship Id="rId56" Target="../media/image55.png" Type="http://schemas.openxmlformats.org/officeDocument/2006/relationships/image"/><Relationship Id="rId57" Target="../media/image56.png" Type="http://schemas.openxmlformats.org/officeDocument/2006/relationships/image"/><Relationship Id="rId58" Target="../media/image57.png" Type="http://schemas.openxmlformats.org/officeDocument/2006/relationships/image"/><Relationship Id="rId59" Target="../media/image58.png" Type="http://schemas.openxmlformats.org/officeDocument/2006/relationships/image"/><Relationship Id="rId6" Target="../media/image5.png" Type="http://schemas.openxmlformats.org/officeDocument/2006/relationships/image"/><Relationship Id="rId60" Target="../media/image59.png" Type="http://schemas.openxmlformats.org/officeDocument/2006/relationships/image"/><Relationship Id="rId61" Target="../media/image60.png" Type="http://schemas.openxmlformats.org/officeDocument/2006/relationships/image"/><Relationship Id="rId62" Target="../media/image61.png" Type="http://schemas.openxmlformats.org/officeDocument/2006/relationships/image"/><Relationship Id="rId63" Target="../media/image62.png" Type="http://schemas.openxmlformats.org/officeDocument/2006/relationships/image"/><Relationship Id="rId64" Target="../media/image63.png" Type="http://schemas.openxmlformats.org/officeDocument/2006/relationships/image"/><Relationship Id="rId65" Target="../media/image64.png" Type="http://schemas.openxmlformats.org/officeDocument/2006/relationships/image"/><Relationship Id="rId66" Target="../media/image65.png" Type="http://schemas.openxmlformats.org/officeDocument/2006/relationships/image"/><Relationship Id="rId67" Target="../media/image66.png" Type="http://schemas.openxmlformats.org/officeDocument/2006/relationships/image"/><Relationship Id="rId68" Target="../media/image67.png" Type="http://schemas.openxmlformats.org/officeDocument/2006/relationships/image"/><Relationship Id="rId69" Target="../media/image68.png" Type="http://schemas.openxmlformats.org/officeDocument/2006/relationships/image"/><Relationship Id="rId7" Target="../media/image6.png" Type="http://schemas.openxmlformats.org/officeDocument/2006/relationships/image"/><Relationship Id="rId70" Target="../media/image69.png" Type="http://schemas.openxmlformats.org/officeDocument/2006/relationships/image"/><Relationship Id="rId71" Target="../media/image70.png" Type="http://schemas.openxmlformats.org/officeDocument/2006/relationships/image"/><Relationship Id="rId72" Target="../media/image71.png" Type="http://schemas.openxmlformats.org/officeDocument/2006/relationships/image"/><Relationship Id="rId73" Target="../media/image72.png" Type="http://schemas.openxmlformats.org/officeDocument/2006/relationships/image"/><Relationship Id="rId74" Target="../media/image73.png" Type="http://schemas.openxmlformats.org/officeDocument/2006/relationships/image"/><Relationship Id="rId75" Target="../media/image74.png" Type="http://schemas.openxmlformats.org/officeDocument/2006/relationships/image"/><Relationship Id="rId76" Target="../media/image75.png" Type="http://schemas.openxmlformats.org/officeDocument/2006/relationships/image"/><Relationship Id="rId77" Target="../media/image76.png" Type="http://schemas.openxmlformats.org/officeDocument/2006/relationships/image"/><Relationship Id="rId78" Target="../media/image77.png" Type="http://schemas.openxmlformats.org/officeDocument/2006/relationships/image"/><Relationship Id="rId79" Target="../media/image78.png" Type="http://schemas.openxmlformats.org/officeDocument/2006/relationships/image"/><Relationship Id="rId8" Target="../media/image7.png" Type="http://schemas.openxmlformats.org/officeDocument/2006/relationships/image"/><Relationship Id="rId80" Target="../media/image79.png" Type="http://schemas.openxmlformats.org/officeDocument/2006/relationships/image"/><Relationship Id="rId81" Target="../media/image80.png" Type="http://schemas.openxmlformats.org/officeDocument/2006/relationships/image"/><Relationship Id="rId82" Target="../media/image81.png" Type="http://schemas.openxmlformats.org/officeDocument/2006/relationships/image"/><Relationship Id="rId83" Target="../media/image82.png" Type="http://schemas.openxmlformats.org/officeDocument/2006/relationships/image"/><Relationship Id="rId84" Target="../media/image83.png" Type="http://schemas.openxmlformats.org/officeDocument/2006/relationships/image"/><Relationship Id="rId85" Target="../media/image84.png" Type="http://schemas.openxmlformats.org/officeDocument/2006/relationships/image"/><Relationship Id="rId86" Target="../media/image85.png" Type="http://schemas.openxmlformats.org/officeDocument/2006/relationships/image"/><Relationship Id="rId87" Target="../media/image86.png" Type="http://schemas.openxmlformats.org/officeDocument/2006/relationships/image"/><Relationship Id="rId88" Target="../media/image87.png" Type="http://schemas.openxmlformats.org/officeDocument/2006/relationships/image"/><Relationship Id="rId89" Target="../media/image88.png" Type="http://schemas.openxmlformats.org/officeDocument/2006/relationships/image"/><Relationship Id="rId9" Target="../media/image8.png" Type="http://schemas.openxmlformats.org/officeDocument/2006/relationships/image"/><Relationship Id="rId90" Target="../media/image89.png" Type="http://schemas.openxmlformats.org/officeDocument/2006/relationships/image"/><Relationship Id="rId91" Target="../media/image90.png" Type="http://schemas.openxmlformats.org/officeDocument/2006/relationships/image"/><Relationship Id="rId92" Target="../media/image91.png" Type="http://schemas.openxmlformats.org/officeDocument/2006/relationships/image"/><Relationship Id="rId93" Target="../media/image92.png" Type="http://schemas.openxmlformats.org/officeDocument/2006/relationships/image"/><Relationship Id="rId94" Target="../media/image93.png" Type="http://schemas.openxmlformats.org/officeDocument/2006/relationships/image"/><Relationship Id="rId95" Target="../media/image94.png" Type="http://schemas.openxmlformats.org/officeDocument/2006/relationships/image"/><Relationship Id="rId96" Target="../media/image95.png" Type="http://schemas.openxmlformats.org/officeDocument/2006/relationships/image"/><Relationship Id="rId97" Target="../media/image96.png" Type="http://schemas.openxmlformats.org/officeDocument/2006/relationships/image"/><Relationship Id="rId98" Target="../media/image97.png" Type="http://schemas.openxmlformats.org/officeDocument/2006/relationships/image"/><Relationship Id="rId99" Target="../media/image98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00" Target="../media/image99.png" Type="http://schemas.openxmlformats.org/officeDocument/2006/relationships/image"/><Relationship Id="rId101" Target="../media/image100.png" Type="http://schemas.openxmlformats.org/officeDocument/2006/relationships/image"/><Relationship Id="rId102" Target="../media/image101.png" Type="http://schemas.openxmlformats.org/officeDocument/2006/relationships/image"/><Relationship Id="rId103" Target="../media/image102.png" Type="http://schemas.openxmlformats.org/officeDocument/2006/relationships/image"/><Relationship Id="rId104" Target="../media/image103.png" Type="http://schemas.openxmlformats.org/officeDocument/2006/relationships/image"/><Relationship Id="rId105" Target="../media/image104.png" Type="http://schemas.openxmlformats.org/officeDocument/2006/relationships/image"/><Relationship Id="rId106" Target="../media/image105.png" Type="http://schemas.openxmlformats.org/officeDocument/2006/relationships/image"/><Relationship Id="rId107" Target="../media/image106.png" Type="http://schemas.openxmlformats.org/officeDocument/2006/relationships/image"/><Relationship Id="rId108" Target="../media/image107.png" Type="http://schemas.openxmlformats.org/officeDocument/2006/relationships/image"/><Relationship Id="rId109" Target="../media/image108.png" Type="http://schemas.openxmlformats.org/officeDocument/2006/relationships/image"/><Relationship Id="rId11" Target="../media/image10.png" Type="http://schemas.openxmlformats.org/officeDocument/2006/relationships/image"/><Relationship Id="rId110" Target="../media/image109.png" Type="http://schemas.openxmlformats.org/officeDocument/2006/relationships/image"/><Relationship Id="rId111" Target="../media/image110.png" Type="http://schemas.openxmlformats.org/officeDocument/2006/relationships/image"/><Relationship Id="rId112" Target="../media/image111.png" Type="http://schemas.openxmlformats.org/officeDocument/2006/relationships/image"/><Relationship Id="rId113" Target="../media/image112.png" Type="http://schemas.openxmlformats.org/officeDocument/2006/relationships/image"/><Relationship Id="rId114" Target="../media/image113.png" Type="http://schemas.openxmlformats.org/officeDocument/2006/relationships/image"/><Relationship Id="rId115" Target="../media/image114.png" Type="http://schemas.openxmlformats.org/officeDocument/2006/relationships/image"/><Relationship Id="rId116" Target="../media/image115.png" Type="http://schemas.openxmlformats.org/officeDocument/2006/relationships/image"/><Relationship Id="rId117" Target="../media/image116.png" Type="http://schemas.openxmlformats.org/officeDocument/2006/relationships/image"/><Relationship Id="rId118" Target="../media/image117.png" Type="http://schemas.openxmlformats.org/officeDocument/2006/relationships/image"/><Relationship Id="rId119" Target="../media/image118.png" Type="http://schemas.openxmlformats.org/officeDocument/2006/relationships/image"/><Relationship Id="rId12" Target="../media/image11.png" Type="http://schemas.openxmlformats.org/officeDocument/2006/relationships/image"/><Relationship Id="rId120" Target="../media/image119.png" Type="http://schemas.openxmlformats.org/officeDocument/2006/relationships/image"/><Relationship Id="rId121" Target="../media/image120.png" Type="http://schemas.openxmlformats.org/officeDocument/2006/relationships/image"/><Relationship Id="rId122" Target="../media/image121.png" Type="http://schemas.openxmlformats.org/officeDocument/2006/relationships/image"/><Relationship Id="rId123" Target="../media/image122.png" Type="http://schemas.openxmlformats.org/officeDocument/2006/relationships/image"/><Relationship Id="rId124" Target="../media/image123.png" Type="http://schemas.openxmlformats.org/officeDocument/2006/relationships/image"/><Relationship Id="rId125" Target="../media/image124.png" Type="http://schemas.openxmlformats.org/officeDocument/2006/relationships/image"/><Relationship Id="rId126" Target="../media/image125.png" Type="http://schemas.openxmlformats.org/officeDocument/2006/relationships/image"/><Relationship Id="rId127" Target="../media/image126.png" Type="http://schemas.openxmlformats.org/officeDocument/2006/relationships/image"/><Relationship Id="rId128" Target="../media/image127.png" Type="http://schemas.openxmlformats.org/officeDocument/2006/relationships/image"/><Relationship Id="rId129" Target="../media/image128.png" Type="http://schemas.openxmlformats.org/officeDocument/2006/relationships/image"/><Relationship Id="rId13" Target="../media/image12.png" Type="http://schemas.openxmlformats.org/officeDocument/2006/relationships/image"/><Relationship Id="rId130" Target="../media/image129.png" Type="http://schemas.openxmlformats.org/officeDocument/2006/relationships/image"/><Relationship Id="rId131" Target="../media/image130.png" Type="http://schemas.openxmlformats.org/officeDocument/2006/relationships/image"/><Relationship Id="rId132" Target="../media/image131.png" Type="http://schemas.openxmlformats.org/officeDocument/2006/relationships/image"/><Relationship Id="rId133" Target="../media/image132.png" Type="http://schemas.openxmlformats.org/officeDocument/2006/relationships/image"/><Relationship Id="rId134" Target="../media/image133.png" Type="http://schemas.openxmlformats.org/officeDocument/2006/relationships/image"/><Relationship Id="rId135" Target="../media/image134.png" Type="http://schemas.openxmlformats.org/officeDocument/2006/relationships/image"/><Relationship Id="rId136" Target="../media/image135.png" Type="http://schemas.openxmlformats.org/officeDocument/2006/relationships/image"/><Relationship Id="rId137" Target="../media/image136.png" Type="http://schemas.openxmlformats.org/officeDocument/2006/relationships/image"/><Relationship Id="rId138" Target="../media/image137.png" Type="http://schemas.openxmlformats.org/officeDocument/2006/relationships/image"/><Relationship Id="rId139" Target="../media/image138.png" Type="http://schemas.openxmlformats.org/officeDocument/2006/relationships/image"/><Relationship Id="rId14" Target="../media/image13.png" Type="http://schemas.openxmlformats.org/officeDocument/2006/relationships/image"/><Relationship Id="rId140" Target="../media/image139.png" Type="http://schemas.openxmlformats.org/officeDocument/2006/relationships/image"/><Relationship Id="rId141" Target="../media/image140.png" Type="http://schemas.openxmlformats.org/officeDocument/2006/relationships/image"/><Relationship Id="rId142" Target="../media/image141.png" Type="http://schemas.openxmlformats.org/officeDocument/2006/relationships/image"/><Relationship Id="rId143" Target="../media/image142.png" Type="http://schemas.openxmlformats.org/officeDocument/2006/relationships/image"/><Relationship Id="rId144" Target="../media/image143.png" Type="http://schemas.openxmlformats.org/officeDocument/2006/relationships/image"/><Relationship Id="rId145" Target="../media/image144.png" Type="http://schemas.openxmlformats.org/officeDocument/2006/relationships/image"/><Relationship Id="rId146" Target="../media/image145.png" Type="http://schemas.openxmlformats.org/officeDocument/2006/relationships/image"/><Relationship Id="rId147" Target="../media/image146.png" Type="http://schemas.openxmlformats.org/officeDocument/2006/relationships/image"/><Relationship Id="rId148" Target="../media/image147.png" Type="http://schemas.openxmlformats.org/officeDocument/2006/relationships/image"/><Relationship Id="rId149" Target="../media/image148.png" Type="http://schemas.openxmlformats.org/officeDocument/2006/relationships/image"/><Relationship Id="rId15" Target="../media/image14.png" Type="http://schemas.openxmlformats.org/officeDocument/2006/relationships/image"/><Relationship Id="rId150" Target="../media/image149.png" Type="http://schemas.openxmlformats.org/officeDocument/2006/relationships/image"/><Relationship Id="rId151" Target="../media/image150.png" Type="http://schemas.openxmlformats.org/officeDocument/2006/relationships/image"/><Relationship Id="rId152" Target="../media/image151.png" Type="http://schemas.openxmlformats.org/officeDocument/2006/relationships/image"/><Relationship Id="rId153" Target="../media/image152.png" Type="http://schemas.openxmlformats.org/officeDocument/2006/relationships/image"/><Relationship Id="rId154" Target="../media/image153.png" Type="http://schemas.openxmlformats.org/officeDocument/2006/relationships/image"/><Relationship Id="rId155" Target="../media/image154.png" Type="http://schemas.openxmlformats.org/officeDocument/2006/relationships/image"/><Relationship Id="rId156" Target="../media/image155.png" Type="http://schemas.openxmlformats.org/officeDocument/2006/relationships/image"/><Relationship Id="rId157" Target="../media/image156.png" Type="http://schemas.openxmlformats.org/officeDocument/2006/relationships/image"/><Relationship Id="rId158" Target="../media/image157.png" Type="http://schemas.openxmlformats.org/officeDocument/2006/relationships/image"/><Relationship Id="rId159" Target="../media/image158.png" Type="http://schemas.openxmlformats.org/officeDocument/2006/relationships/image"/><Relationship Id="rId16" Target="../media/image15.png" Type="http://schemas.openxmlformats.org/officeDocument/2006/relationships/image"/><Relationship Id="rId160" Target="../media/image159.png" Type="http://schemas.openxmlformats.org/officeDocument/2006/relationships/image"/><Relationship Id="rId161" Target="../media/image160.png" Type="http://schemas.openxmlformats.org/officeDocument/2006/relationships/image"/><Relationship Id="rId17" Target="../media/image16.png" Type="http://schemas.openxmlformats.org/officeDocument/2006/relationships/image"/><Relationship Id="rId18" Target="../media/image17.png" Type="http://schemas.openxmlformats.org/officeDocument/2006/relationships/image"/><Relationship Id="rId19" Target="../media/image18.png" Type="http://schemas.openxmlformats.org/officeDocument/2006/relationships/image"/><Relationship Id="rId2" Target="../media/image1.png" Type="http://schemas.openxmlformats.org/officeDocument/2006/relationships/image"/><Relationship Id="rId20" Target="../media/image19.png" Type="http://schemas.openxmlformats.org/officeDocument/2006/relationships/image"/><Relationship Id="rId21" Target="../media/image20.png" Type="http://schemas.openxmlformats.org/officeDocument/2006/relationships/image"/><Relationship Id="rId22" Target="../media/image21.png" Type="http://schemas.openxmlformats.org/officeDocument/2006/relationships/image"/><Relationship Id="rId23" Target="../media/image22.png" Type="http://schemas.openxmlformats.org/officeDocument/2006/relationships/image"/><Relationship Id="rId24" Target="../media/image23.png" Type="http://schemas.openxmlformats.org/officeDocument/2006/relationships/image"/><Relationship Id="rId25" Target="../media/image24.png" Type="http://schemas.openxmlformats.org/officeDocument/2006/relationships/image"/><Relationship Id="rId26" Target="../media/image25.png" Type="http://schemas.openxmlformats.org/officeDocument/2006/relationships/image"/><Relationship Id="rId27" Target="../media/image26.png" Type="http://schemas.openxmlformats.org/officeDocument/2006/relationships/image"/><Relationship Id="rId28" Target="../media/image27.png" Type="http://schemas.openxmlformats.org/officeDocument/2006/relationships/image"/><Relationship Id="rId29" Target="../media/image28.png" Type="http://schemas.openxmlformats.org/officeDocument/2006/relationships/image"/><Relationship Id="rId3" Target="../media/image2.png" Type="http://schemas.openxmlformats.org/officeDocument/2006/relationships/image"/><Relationship Id="rId30" Target="../media/image29.png" Type="http://schemas.openxmlformats.org/officeDocument/2006/relationships/image"/><Relationship Id="rId31" Target="../media/image30.png" Type="http://schemas.openxmlformats.org/officeDocument/2006/relationships/image"/><Relationship Id="rId32" Target="../media/image31.png" Type="http://schemas.openxmlformats.org/officeDocument/2006/relationships/image"/><Relationship Id="rId33" Target="../media/image32.png" Type="http://schemas.openxmlformats.org/officeDocument/2006/relationships/image"/><Relationship Id="rId34" Target="../media/image33.png" Type="http://schemas.openxmlformats.org/officeDocument/2006/relationships/image"/><Relationship Id="rId35" Target="../media/image34.png" Type="http://schemas.openxmlformats.org/officeDocument/2006/relationships/image"/><Relationship Id="rId36" Target="../media/image35.png" Type="http://schemas.openxmlformats.org/officeDocument/2006/relationships/image"/><Relationship Id="rId37" Target="../media/image36.png" Type="http://schemas.openxmlformats.org/officeDocument/2006/relationships/image"/><Relationship Id="rId38" Target="../media/image37.png" Type="http://schemas.openxmlformats.org/officeDocument/2006/relationships/image"/><Relationship Id="rId39" Target="../media/image38.png" Type="http://schemas.openxmlformats.org/officeDocument/2006/relationships/image"/><Relationship Id="rId4" Target="../media/image3.png" Type="http://schemas.openxmlformats.org/officeDocument/2006/relationships/image"/><Relationship Id="rId40" Target="../media/image39.png" Type="http://schemas.openxmlformats.org/officeDocument/2006/relationships/image"/><Relationship Id="rId41" Target="../media/image40.png" Type="http://schemas.openxmlformats.org/officeDocument/2006/relationships/image"/><Relationship Id="rId42" Target="../media/image41.png" Type="http://schemas.openxmlformats.org/officeDocument/2006/relationships/image"/><Relationship Id="rId43" Target="../media/image42.png" Type="http://schemas.openxmlformats.org/officeDocument/2006/relationships/image"/><Relationship Id="rId44" Target="../media/image43.png" Type="http://schemas.openxmlformats.org/officeDocument/2006/relationships/image"/><Relationship Id="rId45" Target="../media/image44.png" Type="http://schemas.openxmlformats.org/officeDocument/2006/relationships/image"/><Relationship Id="rId46" Target="../media/image45.png" Type="http://schemas.openxmlformats.org/officeDocument/2006/relationships/image"/><Relationship Id="rId47" Target="../media/image46.png" Type="http://schemas.openxmlformats.org/officeDocument/2006/relationships/image"/><Relationship Id="rId48" Target="../media/image47.png" Type="http://schemas.openxmlformats.org/officeDocument/2006/relationships/image"/><Relationship Id="rId49" Target="../media/image48.png" Type="http://schemas.openxmlformats.org/officeDocument/2006/relationships/image"/><Relationship Id="rId5" Target="../media/image4.png" Type="http://schemas.openxmlformats.org/officeDocument/2006/relationships/image"/><Relationship Id="rId50" Target="../media/image49.png" Type="http://schemas.openxmlformats.org/officeDocument/2006/relationships/image"/><Relationship Id="rId51" Target="../media/image50.png" Type="http://schemas.openxmlformats.org/officeDocument/2006/relationships/image"/><Relationship Id="rId52" Target="../media/image51.png" Type="http://schemas.openxmlformats.org/officeDocument/2006/relationships/image"/><Relationship Id="rId53" Target="../media/image52.png" Type="http://schemas.openxmlformats.org/officeDocument/2006/relationships/image"/><Relationship Id="rId54" Target="../media/image53.png" Type="http://schemas.openxmlformats.org/officeDocument/2006/relationships/image"/><Relationship Id="rId55" Target="../media/image54.png" Type="http://schemas.openxmlformats.org/officeDocument/2006/relationships/image"/><Relationship Id="rId56" Target="../media/image55.png" Type="http://schemas.openxmlformats.org/officeDocument/2006/relationships/image"/><Relationship Id="rId57" Target="../media/image56.png" Type="http://schemas.openxmlformats.org/officeDocument/2006/relationships/image"/><Relationship Id="rId58" Target="../media/image57.png" Type="http://schemas.openxmlformats.org/officeDocument/2006/relationships/image"/><Relationship Id="rId59" Target="../media/image58.png" Type="http://schemas.openxmlformats.org/officeDocument/2006/relationships/image"/><Relationship Id="rId6" Target="../media/image5.png" Type="http://schemas.openxmlformats.org/officeDocument/2006/relationships/image"/><Relationship Id="rId60" Target="../media/image59.png" Type="http://schemas.openxmlformats.org/officeDocument/2006/relationships/image"/><Relationship Id="rId61" Target="../media/image60.png" Type="http://schemas.openxmlformats.org/officeDocument/2006/relationships/image"/><Relationship Id="rId62" Target="../media/image61.png" Type="http://schemas.openxmlformats.org/officeDocument/2006/relationships/image"/><Relationship Id="rId63" Target="../media/image62.png" Type="http://schemas.openxmlformats.org/officeDocument/2006/relationships/image"/><Relationship Id="rId64" Target="../media/image63.png" Type="http://schemas.openxmlformats.org/officeDocument/2006/relationships/image"/><Relationship Id="rId65" Target="../media/image64.png" Type="http://schemas.openxmlformats.org/officeDocument/2006/relationships/image"/><Relationship Id="rId66" Target="../media/image65.png" Type="http://schemas.openxmlformats.org/officeDocument/2006/relationships/image"/><Relationship Id="rId67" Target="../media/image66.png" Type="http://schemas.openxmlformats.org/officeDocument/2006/relationships/image"/><Relationship Id="rId68" Target="../media/image67.png" Type="http://schemas.openxmlformats.org/officeDocument/2006/relationships/image"/><Relationship Id="rId69" Target="../media/image68.png" Type="http://schemas.openxmlformats.org/officeDocument/2006/relationships/image"/><Relationship Id="rId7" Target="../media/image6.png" Type="http://schemas.openxmlformats.org/officeDocument/2006/relationships/image"/><Relationship Id="rId70" Target="../media/image69.png" Type="http://schemas.openxmlformats.org/officeDocument/2006/relationships/image"/><Relationship Id="rId71" Target="../media/image70.png" Type="http://schemas.openxmlformats.org/officeDocument/2006/relationships/image"/><Relationship Id="rId72" Target="../media/image71.png" Type="http://schemas.openxmlformats.org/officeDocument/2006/relationships/image"/><Relationship Id="rId73" Target="../media/image72.png" Type="http://schemas.openxmlformats.org/officeDocument/2006/relationships/image"/><Relationship Id="rId74" Target="../media/image73.png" Type="http://schemas.openxmlformats.org/officeDocument/2006/relationships/image"/><Relationship Id="rId75" Target="../media/image74.png" Type="http://schemas.openxmlformats.org/officeDocument/2006/relationships/image"/><Relationship Id="rId76" Target="../media/image75.png" Type="http://schemas.openxmlformats.org/officeDocument/2006/relationships/image"/><Relationship Id="rId77" Target="../media/image76.png" Type="http://schemas.openxmlformats.org/officeDocument/2006/relationships/image"/><Relationship Id="rId78" Target="../media/image77.png" Type="http://schemas.openxmlformats.org/officeDocument/2006/relationships/image"/><Relationship Id="rId79" Target="../media/image78.png" Type="http://schemas.openxmlformats.org/officeDocument/2006/relationships/image"/><Relationship Id="rId8" Target="../media/image7.png" Type="http://schemas.openxmlformats.org/officeDocument/2006/relationships/image"/><Relationship Id="rId80" Target="../media/image79.png" Type="http://schemas.openxmlformats.org/officeDocument/2006/relationships/image"/><Relationship Id="rId81" Target="../media/image80.png" Type="http://schemas.openxmlformats.org/officeDocument/2006/relationships/image"/><Relationship Id="rId82" Target="../media/image81.png" Type="http://schemas.openxmlformats.org/officeDocument/2006/relationships/image"/><Relationship Id="rId83" Target="../media/image82.png" Type="http://schemas.openxmlformats.org/officeDocument/2006/relationships/image"/><Relationship Id="rId84" Target="../media/image83.png" Type="http://schemas.openxmlformats.org/officeDocument/2006/relationships/image"/><Relationship Id="rId85" Target="../media/image84.png" Type="http://schemas.openxmlformats.org/officeDocument/2006/relationships/image"/><Relationship Id="rId86" Target="../media/image85.png" Type="http://schemas.openxmlformats.org/officeDocument/2006/relationships/image"/><Relationship Id="rId87" Target="../media/image86.png" Type="http://schemas.openxmlformats.org/officeDocument/2006/relationships/image"/><Relationship Id="rId88" Target="../media/image87.png" Type="http://schemas.openxmlformats.org/officeDocument/2006/relationships/image"/><Relationship Id="rId89" Target="../media/image88.png" Type="http://schemas.openxmlformats.org/officeDocument/2006/relationships/image"/><Relationship Id="rId9" Target="../media/image8.png" Type="http://schemas.openxmlformats.org/officeDocument/2006/relationships/image"/><Relationship Id="rId90" Target="../media/image89.png" Type="http://schemas.openxmlformats.org/officeDocument/2006/relationships/image"/><Relationship Id="rId91" Target="../media/image90.png" Type="http://schemas.openxmlformats.org/officeDocument/2006/relationships/image"/><Relationship Id="rId92" Target="../media/image91.png" Type="http://schemas.openxmlformats.org/officeDocument/2006/relationships/image"/><Relationship Id="rId93" Target="../media/image92.png" Type="http://schemas.openxmlformats.org/officeDocument/2006/relationships/image"/><Relationship Id="rId94" Target="../media/image93.png" Type="http://schemas.openxmlformats.org/officeDocument/2006/relationships/image"/><Relationship Id="rId95" Target="../media/image94.png" Type="http://schemas.openxmlformats.org/officeDocument/2006/relationships/image"/><Relationship Id="rId96" Target="../media/image95.png" Type="http://schemas.openxmlformats.org/officeDocument/2006/relationships/image"/><Relationship Id="rId97" Target="../media/image96.png" Type="http://schemas.openxmlformats.org/officeDocument/2006/relationships/image"/><Relationship Id="rId98" Target="../media/image97.png" Type="http://schemas.openxmlformats.org/officeDocument/2006/relationships/image"/><Relationship Id="rId99" Target="../media/image98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69.png" Type="http://schemas.openxmlformats.org/officeDocument/2006/relationships/image"/><Relationship Id="rId11" Target="../media/image170.svg" Type="http://schemas.openxmlformats.org/officeDocument/2006/relationships/image"/><Relationship Id="rId12" Target="../media/image171.png" Type="http://schemas.openxmlformats.org/officeDocument/2006/relationships/image"/><Relationship Id="rId13" Target="../media/image172.svg" Type="http://schemas.openxmlformats.org/officeDocument/2006/relationships/image"/><Relationship Id="rId2" Target="../media/image161.png" Type="http://schemas.openxmlformats.org/officeDocument/2006/relationships/image"/><Relationship Id="rId3" Target="../media/image162.svg" Type="http://schemas.openxmlformats.org/officeDocument/2006/relationships/image"/><Relationship Id="rId4" Target="../media/image163.png" Type="http://schemas.openxmlformats.org/officeDocument/2006/relationships/image"/><Relationship Id="rId5" Target="../media/image164.svg" Type="http://schemas.openxmlformats.org/officeDocument/2006/relationships/image"/><Relationship Id="rId6" Target="../media/image165.png" Type="http://schemas.openxmlformats.org/officeDocument/2006/relationships/image"/><Relationship Id="rId7" Target="../media/image166.svg" Type="http://schemas.openxmlformats.org/officeDocument/2006/relationships/image"/><Relationship Id="rId8" Target="../media/image167.png" Type="http://schemas.openxmlformats.org/officeDocument/2006/relationships/image"/><Relationship Id="rId9" Target="../media/image168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5F0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3071" t="33932" r="19974" b="27553"/>
          <a:stretch>
            <a:fillRect/>
          </a:stretch>
        </p:blipFill>
        <p:spPr>
          <a:xfrm flipH="false" flipV="false" rot="0">
            <a:off x="7226828" y="5511236"/>
            <a:ext cx="1213357" cy="446473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9118" t="14239" r="9933" b="16891"/>
          <a:stretch>
            <a:fillRect/>
          </a:stretch>
        </p:blipFill>
        <p:spPr>
          <a:xfrm flipH="false" flipV="false" rot="0">
            <a:off x="5402616" y="1795031"/>
            <a:ext cx="4346874" cy="2788331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24341" t="37746" r="32135" b="33390"/>
          <a:stretch>
            <a:fillRect/>
          </a:stretch>
        </p:blipFill>
        <p:spPr>
          <a:xfrm flipH="false" flipV="false" rot="0">
            <a:off x="7039596" y="4045689"/>
            <a:ext cx="851325" cy="425663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rcRect l="22755" t="37498" r="31713" b="28442"/>
          <a:stretch>
            <a:fillRect/>
          </a:stretch>
        </p:blipFill>
        <p:spPr>
          <a:xfrm flipH="false" flipV="false" rot="0">
            <a:off x="5955926" y="3901695"/>
            <a:ext cx="1083670" cy="61119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/>
          <a:srcRect l="21662" t="32988" r="29892" b="24498"/>
          <a:stretch>
            <a:fillRect/>
          </a:stretch>
        </p:blipFill>
        <p:spPr>
          <a:xfrm flipH="false" flipV="false" rot="0">
            <a:off x="6211933" y="4317449"/>
            <a:ext cx="446467" cy="295407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7"/>
          <a:srcRect l="11161" t="27187" r="35182" b="23499"/>
          <a:stretch>
            <a:fillRect/>
          </a:stretch>
        </p:blipFill>
        <p:spPr>
          <a:xfrm flipH="false" flipV="false" rot="0">
            <a:off x="6658400" y="3993200"/>
            <a:ext cx="1632161" cy="1130971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8"/>
          <a:srcRect l="18002" t="30042" r="65928" b="33176"/>
          <a:stretch>
            <a:fillRect/>
          </a:stretch>
        </p:blipFill>
        <p:spPr>
          <a:xfrm flipH="false" flipV="false" rot="0">
            <a:off x="7890921" y="4983257"/>
            <a:ext cx="56167" cy="96933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9"/>
          <a:srcRect l="12467" t="17812" r="50915" b="24178"/>
          <a:stretch>
            <a:fillRect/>
          </a:stretch>
        </p:blipFill>
        <p:spPr>
          <a:xfrm flipH="false" flipV="false" rot="0">
            <a:off x="8030162" y="4561063"/>
            <a:ext cx="130457" cy="155823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0"/>
          <a:srcRect l="34590" t="14439" r="44812" b="29911"/>
          <a:stretch>
            <a:fillRect/>
          </a:stretch>
        </p:blipFill>
        <p:spPr>
          <a:xfrm flipH="false" flipV="false" rot="0">
            <a:off x="8160619" y="3944695"/>
            <a:ext cx="430539" cy="877024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1"/>
          <a:srcRect l="15264" t="26580" r="56763" b="22829"/>
          <a:stretch>
            <a:fillRect/>
          </a:stretch>
        </p:blipFill>
        <p:spPr>
          <a:xfrm flipH="false" flipV="false" rot="0">
            <a:off x="7811516" y="5161118"/>
            <a:ext cx="260971" cy="35587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2"/>
          <a:srcRect l="9416" t="26243" r="49898" b="19119"/>
          <a:stretch>
            <a:fillRect/>
          </a:stretch>
        </p:blipFill>
        <p:spPr>
          <a:xfrm flipH="false" flipV="false" rot="0">
            <a:off x="7992376" y="4414112"/>
            <a:ext cx="190702" cy="193086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13"/>
          <a:srcRect l="10612" t="18071" r="49569" b="9210"/>
          <a:stretch>
            <a:fillRect/>
          </a:stretch>
        </p:blipFill>
        <p:spPr>
          <a:xfrm flipH="false" flipV="false" rot="0">
            <a:off x="9098695" y="6614046"/>
            <a:ext cx="333446" cy="45913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14"/>
          <a:srcRect l="7242" t="18883" r="47425" b="25053"/>
          <a:stretch>
            <a:fillRect/>
          </a:stretch>
        </p:blipFill>
        <p:spPr>
          <a:xfrm flipH="false" flipV="false" rot="0">
            <a:off x="7676120" y="5917714"/>
            <a:ext cx="1111329" cy="1036239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15"/>
          <a:srcRect l="0" t="0" r="0" b="0"/>
          <a:stretch>
            <a:fillRect/>
          </a:stretch>
        </p:blipFill>
        <p:spPr>
          <a:xfrm flipH="false" flipV="false" rot="0">
            <a:off x="5174161" y="6257503"/>
            <a:ext cx="442500" cy="370542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16"/>
          <a:srcRect l="9134" t="32583" r="43035" b="28190"/>
          <a:stretch>
            <a:fillRect/>
          </a:stretch>
        </p:blipFill>
        <p:spPr>
          <a:xfrm flipH="false" flipV="false" rot="0">
            <a:off x="6838511" y="4819446"/>
            <a:ext cx="225151" cy="135753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17"/>
          <a:srcRect l="5201" t="35340" r="48455" b="21858"/>
          <a:stretch>
            <a:fillRect/>
          </a:stretch>
        </p:blipFill>
        <p:spPr>
          <a:xfrm flipH="false" flipV="false" rot="0">
            <a:off x="8440184" y="5718533"/>
            <a:ext cx="334477" cy="227114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18"/>
          <a:srcRect l="0" t="0" r="26523" b="58322"/>
          <a:stretch>
            <a:fillRect/>
          </a:stretch>
        </p:blipFill>
        <p:spPr>
          <a:xfrm flipH="false" flipV="false" rot="0">
            <a:off x="7615595" y="5471448"/>
            <a:ext cx="275326" cy="179255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19"/>
          <a:srcRect l="23829" t="3229" r="31505" b="7015"/>
          <a:stretch>
            <a:fillRect/>
          </a:stretch>
        </p:blipFill>
        <p:spPr>
          <a:xfrm flipH="false" flipV="false" rot="0">
            <a:off x="2813100" y="1273447"/>
            <a:ext cx="1645627" cy="2431227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20"/>
          <a:srcRect l="1897" t="2400" r="45407" b="5279"/>
          <a:stretch>
            <a:fillRect/>
          </a:stretch>
        </p:blipFill>
        <p:spPr>
          <a:xfrm flipH="false" flipV="false" rot="0">
            <a:off x="1057590" y="1435945"/>
            <a:ext cx="2388827" cy="3076940"/>
          </a:xfrm>
          <a:prstGeom prst="rect">
            <a:avLst/>
          </a:prstGeom>
        </p:spPr>
      </p:pic>
      <p:pic>
        <p:nvPicPr>
          <p:cNvPr name="Picture 21" id="21"/>
          <p:cNvPicPr>
            <a:picLocks noChangeAspect="true"/>
          </p:cNvPicPr>
          <p:nvPr/>
        </p:nvPicPr>
        <p:blipFill>
          <a:blip r:embed="rId21"/>
          <a:srcRect l="2955" t="23073" r="41381" b="21058"/>
          <a:stretch>
            <a:fillRect/>
          </a:stretch>
        </p:blipFill>
        <p:spPr>
          <a:xfrm flipH="false" flipV="false" rot="0">
            <a:off x="4093466" y="3286386"/>
            <a:ext cx="303566" cy="224003"/>
          </a:xfrm>
          <a:prstGeom prst="rect">
            <a:avLst/>
          </a:prstGeom>
        </p:spPr>
      </p:pic>
      <p:pic>
        <p:nvPicPr>
          <p:cNvPr name="Picture 22" id="22"/>
          <p:cNvPicPr>
            <a:picLocks noChangeAspect="true"/>
          </p:cNvPicPr>
          <p:nvPr/>
        </p:nvPicPr>
        <p:blipFill>
          <a:blip r:embed="rId22"/>
          <a:srcRect l="261" t="14464" r="77742" b="20814"/>
          <a:stretch>
            <a:fillRect/>
          </a:stretch>
        </p:blipFill>
        <p:spPr>
          <a:xfrm flipH="false" flipV="false" rot="0">
            <a:off x="5277123" y="3047768"/>
            <a:ext cx="305877" cy="661693"/>
          </a:xfrm>
          <a:prstGeom prst="rect">
            <a:avLst/>
          </a:prstGeom>
        </p:spPr>
      </p:pic>
      <p:pic>
        <p:nvPicPr>
          <p:cNvPr name="Picture 23" id="23"/>
          <p:cNvPicPr>
            <a:picLocks noChangeAspect="true"/>
          </p:cNvPicPr>
          <p:nvPr/>
        </p:nvPicPr>
        <p:blipFill>
          <a:blip r:embed="rId23"/>
          <a:srcRect l="1608" t="8663" r="73926" b="12266"/>
          <a:stretch>
            <a:fillRect/>
          </a:stretch>
        </p:blipFill>
        <p:spPr>
          <a:xfrm flipH="false" flipV="false" rot="0">
            <a:off x="5041334" y="3107083"/>
            <a:ext cx="339461" cy="806610"/>
          </a:xfrm>
          <a:prstGeom prst="rect">
            <a:avLst/>
          </a:prstGeom>
        </p:spPr>
      </p:pic>
      <p:pic>
        <p:nvPicPr>
          <p:cNvPr name="Picture 24" id="24"/>
          <p:cNvPicPr>
            <a:picLocks noChangeAspect="true"/>
          </p:cNvPicPr>
          <p:nvPr/>
        </p:nvPicPr>
        <p:blipFill>
          <a:blip r:embed="rId24"/>
          <a:srcRect l="2506" t="3168" r="70559" b="2191"/>
          <a:stretch>
            <a:fillRect/>
          </a:stretch>
        </p:blipFill>
        <p:spPr>
          <a:xfrm flipH="false" flipV="false" rot="0">
            <a:off x="4853325" y="1906609"/>
            <a:ext cx="733874" cy="1895841"/>
          </a:xfrm>
          <a:prstGeom prst="rect">
            <a:avLst/>
          </a:prstGeom>
        </p:spPr>
      </p:pic>
      <p:pic>
        <p:nvPicPr>
          <p:cNvPr name="Picture 25" id="25"/>
          <p:cNvPicPr>
            <a:picLocks noChangeAspect="true"/>
          </p:cNvPicPr>
          <p:nvPr/>
        </p:nvPicPr>
        <p:blipFill>
          <a:blip r:embed="rId25"/>
          <a:srcRect l="5154" t="29116" r="41273" b="33259"/>
          <a:stretch>
            <a:fillRect/>
          </a:stretch>
        </p:blipFill>
        <p:spPr>
          <a:xfrm flipH="false" flipV="false" rot="0">
            <a:off x="6559380" y="4397112"/>
            <a:ext cx="288407" cy="148916"/>
          </a:xfrm>
          <a:prstGeom prst="rect">
            <a:avLst/>
          </a:prstGeom>
        </p:spPr>
      </p:pic>
      <p:pic>
        <p:nvPicPr>
          <p:cNvPr name="Picture 26" id="26"/>
          <p:cNvPicPr>
            <a:picLocks noChangeAspect="true"/>
          </p:cNvPicPr>
          <p:nvPr/>
        </p:nvPicPr>
        <p:blipFill>
          <a:blip r:embed="rId26"/>
          <a:srcRect l="1446" t="17072" r="22677" b="12804"/>
          <a:stretch>
            <a:fillRect/>
          </a:stretch>
        </p:blipFill>
        <p:spPr>
          <a:xfrm flipH="false" flipV="false" rot="0">
            <a:off x="6127088" y="4429713"/>
            <a:ext cx="361200" cy="245418"/>
          </a:xfrm>
          <a:prstGeom prst="rect">
            <a:avLst/>
          </a:prstGeom>
        </p:spPr>
      </p:pic>
      <p:pic>
        <p:nvPicPr>
          <p:cNvPr name="Picture 27" id="27"/>
          <p:cNvPicPr>
            <a:picLocks noChangeAspect="true"/>
          </p:cNvPicPr>
          <p:nvPr/>
        </p:nvPicPr>
        <p:blipFill>
          <a:blip r:embed="rId27"/>
          <a:srcRect l="2122" t="25522" r="40846" b="19906"/>
          <a:stretch>
            <a:fillRect/>
          </a:stretch>
        </p:blipFill>
        <p:spPr>
          <a:xfrm flipH="false" flipV="false" rot="0">
            <a:off x="6506608" y="4483682"/>
            <a:ext cx="209408" cy="147316"/>
          </a:xfrm>
          <a:prstGeom prst="rect">
            <a:avLst/>
          </a:prstGeom>
        </p:spPr>
      </p:pic>
      <p:pic>
        <p:nvPicPr>
          <p:cNvPr name="Picture 28" id="28"/>
          <p:cNvPicPr>
            <a:picLocks noChangeAspect="true"/>
          </p:cNvPicPr>
          <p:nvPr/>
        </p:nvPicPr>
        <p:blipFill>
          <a:blip r:embed="rId28"/>
          <a:srcRect l="2387" t="24025" r="32291" b="7874"/>
          <a:stretch>
            <a:fillRect/>
          </a:stretch>
        </p:blipFill>
        <p:spPr>
          <a:xfrm flipH="false" flipV="false" rot="0">
            <a:off x="6329957" y="4564507"/>
            <a:ext cx="386060" cy="295914"/>
          </a:xfrm>
          <a:prstGeom prst="rect">
            <a:avLst/>
          </a:prstGeom>
        </p:spPr>
      </p:pic>
      <p:pic>
        <p:nvPicPr>
          <p:cNvPr name="Picture 29" id="29"/>
          <p:cNvPicPr>
            <a:picLocks noChangeAspect="true"/>
          </p:cNvPicPr>
          <p:nvPr/>
        </p:nvPicPr>
        <p:blipFill>
          <a:blip r:embed="rId29"/>
          <a:srcRect l="4795" t="27325" r="46427" b="12254"/>
          <a:stretch>
            <a:fillRect/>
          </a:stretch>
        </p:blipFill>
        <p:spPr>
          <a:xfrm flipH="false" flipV="false" rot="0">
            <a:off x="5897791" y="4515653"/>
            <a:ext cx="513447" cy="467604"/>
          </a:xfrm>
          <a:prstGeom prst="rect">
            <a:avLst/>
          </a:prstGeom>
        </p:spPr>
      </p:pic>
      <p:pic>
        <p:nvPicPr>
          <p:cNvPr name="Picture 30" id="30"/>
          <p:cNvPicPr>
            <a:picLocks noChangeAspect="true"/>
          </p:cNvPicPr>
          <p:nvPr/>
        </p:nvPicPr>
        <p:blipFill>
          <a:blip r:embed="rId30"/>
          <a:srcRect l="3707" t="23771" r="49693" b="11365"/>
          <a:stretch>
            <a:fillRect/>
          </a:stretch>
        </p:blipFill>
        <p:spPr>
          <a:xfrm flipH="false" flipV="false" rot="0">
            <a:off x="6343856" y="4619404"/>
            <a:ext cx="395392" cy="404630"/>
          </a:xfrm>
          <a:prstGeom prst="rect">
            <a:avLst/>
          </a:prstGeom>
        </p:spPr>
      </p:pic>
      <p:pic>
        <p:nvPicPr>
          <p:cNvPr name="Picture 31" id="31"/>
          <p:cNvPicPr>
            <a:picLocks noChangeAspect="true"/>
          </p:cNvPicPr>
          <p:nvPr/>
        </p:nvPicPr>
        <p:blipFill>
          <a:blip r:embed="rId31"/>
          <a:srcRect l="6537" t="17847" r="56226" b="6034"/>
          <a:stretch>
            <a:fillRect/>
          </a:stretch>
        </p:blipFill>
        <p:spPr>
          <a:xfrm flipH="false" flipV="false" rot="0">
            <a:off x="6506608" y="4591998"/>
            <a:ext cx="585159" cy="879450"/>
          </a:xfrm>
          <a:prstGeom prst="rect">
            <a:avLst/>
          </a:prstGeom>
        </p:spPr>
      </p:pic>
      <p:pic>
        <p:nvPicPr>
          <p:cNvPr name="Picture 32" id="32"/>
          <p:cNvPicPr>
            <a:picLocks noChangeAspect="true"/>
          </p:cNvPicPr>
          <p:nvPr/>
        </p:nvPicPr>
        <p:blipFill>
          <a:blip r:embed="rId32"/>
          <a:srcRect l="1777" t="36067" r="53023" b="35917"/>
          <a:stretch>
            <a:fillRect/>
          </a:stretch>
        </p:blipFill>
        <p:spPr>
          <a:xfrm flipH="false" flipV="false" rot="0">
            <a:off x="7065229" y="4881749"/>
            <a:ext cx="105788" cy="48207"/>
          </a:xfrm>
          <a:prstGeom prst="rect">
            <a:avLst/>
          </a:prstGeom>
        </p:spPr>
      </p:pic>
      <p:pic>
        <p:nvPicPr>
          <p:cNvPr name="Picture 33" id="33"/>
          <p:cNvPicPr>
            <a:picLocks noChangeAspect="true"/>
          </p:cNvPicPr>
          <p:nvPr/>
        </p:nvPicPr>
        <p:blipFill>
          <a:blip r:embed="rId33"/>
          <a:srcRect l="3485" t="14435" r="48455" b="12024"/>
          <a:stretch>
            <a:fillRect/>
          </a:stretch>
        </p:blipFill>
        <p:spPr>
          <a:xfrm flipH="false" flipV="false" rot="0">
            <a:off x="7050223" y="4936144"/>
            <a:ext cx="135801" cy="152776"/>
          </a:xfrm>
          <a:prstGeom prst="rect">
            <a:avLst/>
          </a:prstGeom>
        </p:spPr>
      </p:pic>
      <p:pic>
        <p:nvPicPr>
          <p:cNvPr name="Picture 34" id="34"/>
          <p:cNvPicPr>
            <a:picLocks noChangeAspect="true"/>
          </p:cNvPicPr>
          <p:nvPr/>
        </p:nvPicPr>
        <p:blipFill>
          <a:blip r:embed="rId34"/>
          <a:srcRect l="7776" t="18715" r="69338" b="9689"/>
          <a:stretch>
            <a:fillRect/>
          </a:stretch>
        </p:blipFill>
        <p:spPr>
          <a:xfrm flipH="false" flipV="false" rot="0">
            <a:off x="7168615" y="4881749"/>
            <a:ext cx="222614" cy="512012"/>
          </a:xfrm>
          <a:prstGeom prst="rect">
            <a:avLst/>
          </a:prstGeom>
        </p:spPr>
      </p:pic>
      <p:pic>
        <p:nvPicPr>
          <p:cNvPr name="Picture 35" id="35"/>
          <p:cNvPicPr>
            <a:picLocks noChangeAspect="true"/>
          </p:cNvPicPr>
          <p:nvPr/>
        </p:nvPicPr>
        <p:blipFill>
          <a:blip r:embed="rId35"/>
          <a:srcRect l="1080" t="22934" r="38400" b="8713"/>
          <a:stretch>
            <a:fillRect/>
          </a:stretch>
        </p:blipFill>
        <p:spPr>
          <a:xfrm flipH="false" flipV="false" rot="0">
            <a:off x="7052221" y="4860421"/>
            <a:ext cx="250600" cy="208087"/>
          </a:xfrm>
          <a:prstGeom prst="rect">
            <a:avLst/>
          </a:prstGeom>
        </p:spPr>
      </p:pic>
      <p:pic>
        <p:nvPicPr>
          <p:cNvPr name="Picture 36" id="36"/>
          <p:cNvPicPr>
            <a:picLocks noChangeAspect="true"/>
          </p:cNvPicPr>
          <p:nvPr/>
        </p:nvPicPr>
        <p:blipFill>
          <a:blip r:embed="rId36"/>
          <a:srcRect l="3962" t="23424" r="57312" b="14838"/>
          <a:stretch>
            <a:fillRect/>
          </a:stretch>
        </p:blipFill>
        <p:spPr>
          <a:xfrm flipH="false" flipV="false" rot="0">
            <a:off x="7369902" y="5060239"/>
            <a:ext cx="206151" cy="241628"/>
          </a:xfrm>
          <a:prstGeom prst="rect">
            <a:avLst/>
          </a:prstGeom>
        </p:spPr>
      </p:pic>
      <p:pic>
        <p:nvPicPr>
          <p:cNvPr name="Picture 37" id="37"/>
          <p:cNvPicPr>
            <a:picLocks noChangeAspect="true"/>
          </p:cNvPicPr>
          <p:nvPr/>
        </p:nvPicPr>
        <p:blipFill>
          <a:blip r:embed="rId37"/>
          <a:srcRect l="3061" t="8970" r="66318" b="15328"/>
          <a:stretch>
            <a:fillRect/>
          </a:stretch>
        </p:blipFill>
        <p:spPr>
          <a:xfrm flipH="false" flipV="false" rot="0">
            <a:off x="7295218" y="5118419"/>
            <a:ext cx="219278" cy="398570"/>
          </a:xfrm>
          <a:prstGeom prst="rect">
            <a:avLst/>
          </a:prstGeom>
        </p:spPr>
      </p:pic>
      <p:pic>
        <p:nvPicPr>
          <p:cNvPr name="Picture 38" id="38"/>
          <p:cNvPicPr>
            <a:picLocks noChangeAspect="true"/>
          </p:cNvPicPr>
          <p:nvPr/>
        </p:nvPicPr>
        <p:blipFill>
          <a:blip r:embed="rId38"/>
          <a:srcRect l="5763" t="3825" r="61095" b="2343"/>
          <a:stretch>
            <a:fillRect/>
          </a:stretch>
        </p:blipFill>
        <p:spPr>
          <a:xfrm flipH="false" flipV="false" rot="0">
            <a:off x="7425457" y="5031723"/>
            <a:ext cx="198073" cy="412293"/>
          </a:xfrm>
          <a:prstGeom prst="rect">
            <a:avLst/>
          </a:prstGeom>
        </p:spPr>
      </p:pic>
      <p:pic>
        <p:nvPicPr>
          <p:cNvPr name="Picture 39" id="39"/>
          <p:cNvPicPr>
            <a:picLocks noChangeAspect="true"/>
          </p:cNvPicPr>
          <p:nvPr/>
        </p:nvPicPr>
        <p:blipFill>
          <a:blip r:embed="rId39"/>
          <a:srcRect l="4052" t="28663" r="56394" b="27239"/>
          <a:stretch>
            <a:fillRect/>
          </a:stretch>
        </p:blipFill>
        <p:spPr>
          <a:xfrm flipH="false" flipV="false" rot="0">
            <a:off x="7426657" y="5279827"/>
            <a:ext cx="138999" cy="113934"/>
          </a:xfrm>
          <a:prstGeom prst="rect">
            <a:avLst/>
          </a:prstGeom>
        </p:spPr>
      </p:pic>
      <p:pic>
        <p:nvPicPr>
          <p:cNvPr name="Picture 40" id="40"/>
          <p:cNvPicPr>
            <a:picLocks noChangeAspect="true"/>
          </p:cNvPicPr>
          <p:nvPr/>
        </p:nvPicPr>
        <p:blipFill>
          <a:blip r:embed="rId40"/>
          <a:srcRect l="12169" t="21214" r="36455" b="21532"/>
          <a:stretch>
            <a:fillRect/>
          </a:stretch>
        </p:blipFill>
        <p:spPr>
          <a:xfrm flipH="false" flipV="false" rot="0">
            <a:off x="7363807" y="5481550"/>
            <a:ext cx="130384" cy="166778"/>
          </a:xfrm>
          <a:prstGeom prst="rect">
            <a:avLst/>
          </a:prstGeom>
        </p:spPr>
      </p:pic>
      <p:pic>
        <p:nvPicPr>
          <p:cNvPr name="Picture 41" id="41"/>
          <p:cNvPicPr>
            <a:picLocks noChangeAspect="true"/>
          </p:cNvPicPr>
          <p:nvPr/>
        </p:nvPicPr>
        <p:blipFill>
          <a:blip r:embed="rId41"/>
          <a:srcRect l="6726" t="33249" r="58623" b="41638"/>
          <a:stretch>
            <a:fillRect/>
          </a:stretch>
        </p:blipFill>
        <p:spPr>
          <a:xfrm flipH="false" flipV="false" rot="0">
            <a:off x="7587271" y="5124171"/>
            <a:ext cx="72517" cy="60323"/>
          </a:xfrm>
          <a:prstGeom prst="rect">
            <a:avLst/>
          </a:prstGeom>
        </p:spPr>
      </p:pic>
      <p:grpSp>
        <p:nvGrpSpPr>
          <p:cNvPr name="Group 42" id="42"/>
          <p:cNvGrpSpPr/>
          <p:nvPr/>
        </p:nvGrpSpPr>
        <p:grpSpPr>
          <a:xfrm rot="0">
            <a:off x="7478816" y="5631937"/>
            <a:ext cx="15375" cy="15375"/>
            <a:chOff x="0" y="0"/>
            <a:chExt cx="6350000" cy="6350000"/>
          </a:xfrm>
        </p:grpSpPr>
        <p:sp>
          <p:nvSpPr>
            <p:cNvPr name="Freeform 43" id="4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9442C"/>
            </a:solidFill>
          </p:spPr>
        </p:sp>
      </p:grpSp>
      <p:pic>
        <p:nvPicPr>
          <p:cNvPr name="Picture 44" id="44"/>
          <p:cNvPicPr>
            <a:picLocks noChangeAspect="true"/>
          </p:cNvPicPr>
          <p:nvPr/>
        </p:nvPicPr>
        <p:blipFill>
          <a:blip r:embed="rId41"/>
          <a:srcRect l="6726" t="33249" r="58623" b="41638"/>
          <a:stretch>
            <a:fillRect/>
          </a:stretch>
        </p:blipFill>
        <p:spPr>
          <a:xfrm flipH="false" flipV="false" rot="725484">
            <a:off x="7754600" y="5510056"/>
            <a:ext cx="48793" cy="40588"/>
          </a:xfrm>
          <a:prstGeom prst="rect">
            <a:avLst/>
          </a:prstGeom>
        </p:spPr>
      </p:pic>
      <p:pic>
        <p:nvPicPr>
          <p:cNvPr name="Picture 45" id="45"/>
          <p:cNvPicPr>
            <a:picLocks noChangeAspect="true"/>
          </p:cNvPicPr>
          <p:nvPr/>
        </p:nvPicPr>
        <p:blipFill>
          <a:blip r:embed="rId42"/>
          <a:srcRect l="4486" t="6095" r="16660" b="12566"/>
          <a:stretch>
            <a:fillRect/>
          </a:stretch>
        </p:blipFill>
        <p:spPr>
          <a:xfrm flipH="false" flipV="false" rot="0">
            <a:off x="5764570" y="4598408"/>
            <a:ext cx="256304" cy="265297"/>
          </a:xfrm>
          <a:prstGeom prst="rect">
            <a:avLst/>
          </a:prstGeom>
        </p:spPr>
      </p:pic>
      <p:pic>
        <p:nvPicPr>
          <p:cNvPr name="Picture 46" id="46"/>
          <p:cNvPicPr>
            <a:picLocks noChangeAspect="true"/>
          </p:cNvPicPr>
          <p:nvPr/>
        </p:nvPicPr>
        <p:blipFill>
          <a:blip r:embed="rId43"/>
          <a:srcRect l="1720" t="6440" r="13893" b="21183"/>
          <a:stretch>
            <a:fillRect/>
          </a:stretch>
        </p:blipFill>
        <p:spPr>
          <a:xfrm flipH="false" flipV="false" rot="0">
            <a:off x="5682761" y="4591998"/>
            <a:ext cx="198853" cy="171144"/>
          </a:xfrm>
          <a:prstGeom prst="rect">
            <a:avLst/>
          </a:prstGeom>
        </p:spPr>
      </p:pic>
      <p:pic>
        <p:nvPicPr>
          <p:cNvPr name="Picture 47" id="47"/>
          <p:cNvPicPr>
            <a:picLocks noChangeAspect="true"/>
          </p:cNvPicPr>
          <p:nvPr/>
        </p:nvPicPr>
        <p:blipFill>
          <a:blip r:embed="rId44"/>
          <a:srcRect l="0" t="0" r="24825" b="65930"/>
          <a:stretch>
            <a:fillRect/>
          </a:stretch>
        </p:blipFill>
        <p:spPr>
          <a:xfrm flipH="false" flipV="false" rot="0">
            <a:off x="5417399" y="4439271"/>
            <a:ext cx="522407" cy="237574"/>
          </a:xfrm>
          <a:prstGeom prst="rect">
            <a:avLst/>
          </a:prstGeom>
        </p:spPr>
      </p:pic>
      <p:pic>
        <p:nvPicPr>
          <p:cNvPr name="Picture 48" id="48"/>
          <p:cNvPicPr>
            <a:picLocks noChangeAspect="true"/>
          </p:cNvPicPr>
          <p:nvPr/>
        </p:nvPicPr>
        <p:blipFill>
          <a:blip r:embed="rId45"/>
          <a:srcRect l="0" t="766" r="47833" b="59628"/>
          <a:stretch>
            <a:fillRect/>
          </a:stretch>
        </p:blipFill>
        <p:spPr>
          <a:xfrm flipH="false" flipV="false" rot="0">
            <a:off x="6103208" y="4961444"/>
            <a:ext cx="127283" cy="96969"/>
          </a:xfrm>
          <a:prstGeom prst="rect">
            <a:avLst/>
          </a:prstGeom>
        </p:spPr>
      </p:pic>
      <p:pic>
        <p:nvPicPr>
          <p:cNvPr name="Picture 49" id="49"/>
          <p:cNvPicPr>
            <a:picLocks noChangeAspect="true"/>
          </p:cNvPicPr>
          <p:nvPr/>
        </p:nvPicPr>
        <p:blipFill>
          <a:blip r:embed="rId46"/>
          <a:srcRect l="2801" t="5664" r="48042" b="927"/>
          <a:stretch>
            <a:fillRect/>
          </a:stretch>
        </p:blipFill>
        <p:spPr>
          <a:xfrm flipH="false" flipV="false" rot="0">
            <a:off x="5880642" y="5994769"/>
            <a:ext cx="195463" cy="372706"/>
          </a:xfrm>
          <a:prstGeom prst="rect">
            <a:avLst/>
          </a:prstGeom>
        </p:spPr>
      </p:pic>
      <p:pic>
        <p:nvPicPr>
          <p:cNvPr name="Picture 50" id="50"/>
          <p:cNvPicPr>
            <a:picLocks noChangeAspect="true"/>
          </p:cNvPicPr>
          <p:nvPr/>
        </p:nvPicPr>
        <p:blipFill>
          <a:blip r:embed="rId47"/>
          <a:srcRect l="301" t="1305" r="14923" b="29987"/>
          <a:stretch>
            <a:fillRect/>
          </a:stretch>
        </p:blipFill>
        <p:spPr>
          <a:xfrm flipH="false" flipV="false" rot="0">
            <a:off x="5642149" y="4767843"/>
            <a:ext cx="574724" cy="467404"/>
          </a:xfrm>
          <a:prstGeom prst="rect">
            <a:avLst/>
          </a:prstGeom>
        </p:spPr>
      </p:pic>
      <p:pic>
        <p:nvPicPr>
          <p:cNvPr name="Picture 51" id="51"/>
          <p:cNvPicPr>
            <a:picLocks noChangeAspect="true"/>
          </p:cNvPicPr>
          <p:nvPr/>
        </p:nvPicPr>
        <p:blipFill>
          <a:blip r:embed="rId48"/>
          <a:srcRect l="926" t="2343" r="38252" b="22722"/>
          <a:stretch>
            <a:fillRect/>
          </a:stretch>
        </p:blipFill>
        <p:spPr>
          <a:xfrm flipH="false" flipV="false" rot="0">
            <a:off x="6103208" y="4961444"/>
            <a:ext cx="215102" cy="265931"/>
          </a:xfrm>
          <a:prstGeom prst="rect">
            <a:avLst/>
          </a:prstGeom>
        </p:spPr>
      </p:pic>
      <p:pic>
        <p:nvPicPr>
          <p:cNvPr name="Picture 52" id="52"/>
          <p:cNvPicPr>
            <a:picLocks noChangeAspect="true"/>
          </p:cNvPicPr>
          <p:nvPr/>
        </p:nvPicPr>
        <p:blipFill>
          <a:blip r:embed="rId49"/>
          <a:srcRect l="4438" t="18888" r="11493" b="29391"/>
          <a:stretch>
            <a:fillRect/>
          </a:stretch>
        </p:blipFill>
        <p:spPr>
          <a:xfrm flipH="false" flipV="false" rot="0">
            <a:off x="5849684" y="5142588"/>
            <a:ext cx="303230" cy="187198"/>
          </a:xfrm>
          <a:prstGeom prst="rect">
            <a:avLst/>
          </a:prstGeom>
        </p:spPr>
      </p:pic>
      <p:pic>
        <p:nvPicPr>
          <p:cNvPr name="Picture 53" id="53"/>
          <p:cNvPicPr>
            <a:picLocks noChangeAspect="true"/>
          </p:cNvPicPr>
          <p:nvPr/>
        </p:nvPicPr>
        <p:blipFill>
          <a:blip r:embed="rId50"/>
          <a:srcRect l="1263" t="0" r="18228" b="25635"/>
          <a:stretch>
            <a:fillRect/>
          </a:stretch>
        </p:blipFill>
        <p:spPr>
          <a:xfrm flipH="false" flipV="false" rot="0">
            <a:off x="5963695" y="4828751"/>
            <a:ext cx="57179" cy="52999"/>
          </a:xfrm>
          <a:prstGeom prst="rect">
            <a:avLst/>
          </a:prstGeom>
        </p:spPr>
      </p:pic>
      <p:pic>
        <p:nvPicPr>
          <p:cNvPr name="Picture 54" id="54"/>
          <p:cNvPicPr>
            <a:picLocks noChangeAspect="true"/>
          </p:cNvPicPr>
          <p:nvPr/>
        </p:nvPicPr>
        <p:blipFill>
          <a:blip r:embed="rId51"/>
          <a:srcRect l="7706" t="12496" r="12266" b="14881"/>
          <a:stretch>
            <a:fillRect/>
          </a:stretch>
        </p:blipFill>
        <p:spPr>
          <a:xfrm flipH="false" flipV="false" rot="0">
            <a:off x="5049197" y="6104296"/>
            <a:ext cx="397138" cy="361640"/>
          </a:xfrm>
          <a:prstGeom prst="rect">
            <a:avLst/>
          </a:prstGeom>
        </p:spPr>
      </p:pic>
      <p:pic>
        <p:nvPicPr>
          <p:cNvPr name="Picture 55" id="55"/>
          <p:cNvPicPr>
            <a:picLocks noChangeAspect="true"/>
          </p:cNvPicPr>
          <p:nvPr/>
        </p:nvPicPr>
        <p:blipFill>
          <a:blip r:embed="rId52"/>
          <a:srcRect l="0" t="2695" r="19420" b="16663"/>
          <a:stretch>
            <a:fillRect/>
          </a:stretch>
        </p:blipFill>
        <p:spPr>
          <a:xfrm flipH="false" flipV="false" rot="0">
            <a:off x="5265699" y="6140866"/>
            <a:ext cx="255140" cy="256219"/>
          </a:xfrm>
          <a:prstGeom prst="rect">
            <a:avLst/>
          </a:prstGeom>
        </p:spPr>
      </p:pic>
      <p:pic>
        <p:nvPicPr>
          <p:cNvPr name="Picture 56" id="56"/>
          <p:cNvPicPr>
            <a:picLocks noChangeAspect="true"/>
          </p:cNvPicPr>
          <p:nvPr/>
        </p:nvPicPr>
        <p:blipFill>
          <a:blip r:embed="rId53"/>
          <a:srcRect l="0" t="913" r="40879" b="6861"/>
          <a:stretch>
            <a:fillRect/>
          </a:stretch>
        </p:blipFill>
        <p:spPr>
          <a:xfrm flipH="false" flipV="false" rot="0">
            <a:off x="5528074" y="5937117"/>
            <a:ext cx="296858" cy="464689"/>
          </a:xfrm>
          <a:prstGeom prst="rect">
            <a:avLst/>
          </a:prstGeom>
        </p:spPr>
      </p:pic>
      <p:pic>
        <p:nvPicPr>
          <p:cNvPr name="Picture 57" id="57"/>
          <p:cNvPicPr>
            <a:picLocks noChangeAspect="true"/>
          </p:cNvPicPr>
          <p:nvPr/>
        </p:nvPicPr>
        <p:blipFill>
          <a:blip r:embed="rId54"/>
          <a:srcRect l="0" t="467" r="20761" b="19336"/>
          <a:stretch>
            <a:fillRect/>
          </a:stretch>
        </p:blipFill>
        <p:spPr>
          <a:xfrm flipH="false" flipV="false" rot="0">
            <a:off x="5411962" y="6066477"/>
            <a:ext cx="204699" cy="207889"/>
          </a:xfrm>
          <a:prstGeom prst="rect">
            <a:avLst/>
          </a:prstGeom>
        </p:spPr>
      </p:pic>
      <p:pic>
        <p:nvPicPr>
          <p:cNvPr name="Picture 58" id="58"/>
          <p:cNvPicPr>
            <a:picLocks noChangeAspect="true"/>
          </p:cNvPicPr>
          <p:nvPr/>
        </p:nvPicPr>
        <p:blipFill>
          <a:blip r:embed="rId55"/>
          <a:srcRect l="809" t="6559" r="12540" b="6758"/>
          <a:stretch>
            <a:fillRect/>
          </a:stretch>
        </p:blipFill>
        <p:spPr>
          <a:xfrm flipH="false" flipV="false" rot="0">
            <a:off x="5049197" y="5806493"/>
            <a:ext cx="333092" cy="334374"/>
          </a:xfrm>
          <a:prstGeom prst="rect">
            <a:avLst/>
          </a:prstGeom>
        </p:spPr>
      </p:pic>
      <p:pic>
        <p:nvPicPr>
          <p:cNvPr name="Picture 59" id="59"/>
          <p:cNvPicPr>
            <a:picLocks noChangeAspect="true"/>
          </p:cNvPicPr>
          <p:nvPr/>
        </p:nvPicPr>
        <p:blipFill>
          <a:blip r:embed="rId56"/>
          <a:srcRect l="0" t="0" r="0" b="0"/>
          <a:stretch>
            <a:fillRect/>
          </a:stretch>
        </p:blipFill>
        <p:spPr>
          <a:xfrm flipH="false" flipV="false" rot="0">
            <a:off x="5315456" y="5865052"/>
            <a:ext cx="326694" cy="298619"/>
          </a:xfrm>
          <a:prstGeom prst="rect">
            <a:avLst/>
          </a:prstGeom>
        </p:spPr>
      </p:pic>
      <p:pic>
        <p:nvPicPr>
          <p:cNvPr name="Picture 60" id="60"/>
          <p:cNvPicPr>
            <a:picLocks noChangeAspect="true"/>
          </p:cNvPicPr>
          <p:nvPr/>
        </p:nvPicPr>
        <p:blipFill>
          <a:blip r:embed="rId57"/>
          <a:srcRect l="1037" t="1403" r="8022" b="0"/>
          <a:stretch>
            <a:fillRect/>
          </a:stretch>
        </p:blipFill>
        <p:spPr>
          <a:xfrm flipH="false" flipV="false" rot="0">
            <a:off x="5062358" y="5516988"/>
            <a:ext cx="507432" cy="502874"/>
          </a:xfrm>
          <a:prstGeom prst="rect">
            <a:avLst/>
          </a:prstGeom>
        </p:spPr>
      </p:pic>
      <p:pic>
        <p:nvPicPr>
          <p:cNvPr name="Picture 61" id="61"/>
          <p:cNvPicPr>
            <a:picLocks noChangeAspect="true"/>
          </p:cNvPicPr>
          <p:nvPr/>
        </p:nvPicPr>
        <p:blipFill>
          <a:blip r:embed="rId58"/>
          <a:srcRect l="0" t="0" r="0" b="0"/>
          <a:stretch>
            <a:fillRect/>
          </a:stretch>
        </p:blipFill>
        <p:spPr>
          <a:xfrm flipH="false" flipV="false" rot="0">
            <a:off x="5502695" y="5678292"/>
            <a:ext cx="336516" cy="307596"/>
          </a:xfrm>
          <a:prstGeom prst="rect">
            <a:avLst/>
          </a:prstGeom>
        </p:spPr>
      </p:pic>
      <p:pic>
        <p:nvPicPr>
          <p:cNvPr name="Picture 62" id="62"/>
          <p:cNvPicPr>
            <a:picLocks noChangeAspect="true"/>
          </p:cNvPicPr>
          <p:nvPr/>
        </p:nvPicPr>
        <p:blipFill>
          <a:blip r:embed="rId59"/>
          <a:srcRect l="0" t="0" r="0" b="0"/>
          <a:stretch>
            <a:fillRect/>
          </a:stretch>
        </p:blipFill>
        <p:spPr>
          <a:xfrm flipH="false" flipV="false" rot="0">
            <a:off x="5809108" y="5332737"/>
            <a:ext cx="417488" cy="381611"/>
          </a:xfrm>
          <a:prstGeom prst="rect">
            <a:avLst/>
          </a:prstGeom>
        </p:spPr>
      </p:pic>
      <p:pic>
        <p:nvPicPr>
          <p:cNvPr name="Picture 63" id="63"/>
          <p:cNvPicPr>
            <a:picLocks noChangeAspect="true"/>
          </p:cNvPicPr>
          <p:nvPr/>
        </p:nvPicPr>
        <p:blipFill>
          <a:blip r:embed="rId60"/>
          <a:srcRect l="0" t="602" r="26561" b="0"/>
          <a:stretch>
            <a:fillRect/>
          </a:stretch>
        </p:blipFill>
        <p:spPr>
          <a:xfrm flipH="false" flipV="false" rot="0">
            <a:off x="5634099" y="5527627"/>
            <a:ext cx="213162" cy="263716"/>
          </a:xfrm>
          <a:prstGeom prst="rect">
            <a:avLst/>
          </a:prstGeom>
        </p:spPr>
      </p:pic>
      <p:pic>
        <p:nvPicPr>
          <p:cNvPr name="Picture 64" id="64"/>
          <p:cNvPicPr>
            <a:picLocks noChangeAspect="true"/>
          </p:cNvPicPr>
          <p:nvPr/>
        </p:nvPicPr>
        <p:blipFill>
          <a:blip r:embed="rId61"/>
          <a:srcRect l="935" t="3046" r="3759" b="13998"/>
          <a:stretch>
            <a:fillRect/>
          </a:stretch>
        </p:blipFill>
        <p:spPr>
          <a:xfrm flipH="false" flipV="false" rot="0">
            <a:off x="5595098" y="5259959"/>
            <a:ext cx="414099" cy="329465"/>
          </a:xfrm>
          <a:prstGeom prst="rect">
            <a:avLst/>
          </a:prstGeom>
        </p:spPr>
      </p:pic>
      <p:pic>
        <p:nvPicPr>
          <p:cNvPr name="Picture 65" id="65"/>
          <p:cNvPicPr>
            <a:picLocks noChangeAspect="true"/>
          </p:cNvPicPr>
          <p:nvPr/>
        </p:nvPicPr>
        <p:blipFill>
          <a:blip r:embed="rId62"/>
          <a:srcRect l="4533" t="4014" r="2833" b="1853"/>
          <a:stretch>
            <a:fillRect/>
          </a:stretch>
        </p:blipFill>
        <p:spPr>
          <a:xfrm flipH="false" flipV="false" rot="0">
            <a:off x="5839211" y="5328133"/>
            <a:ext cx="47272" cy="43909"/>
          </a:xfrm>
          <a:prstGeom prst="rect">
            <a:avLst/>
          </a:prstGeom>
        </p:spPr>
      </p:pic>
      <p:pic>
        <p:nvPicPr>
          <p:cNvPr name="Picture 66" id="66"/>
          <p:cNvPicPr>
            <a:picLocks noChangeAspect="true"/>
          </p:cNvPicPr>
          <p:nvPr/>
        </p:nvPicPr>
        <p:blipFill>
          <a:blip r:embed="rId63"/>
          <a:srcRect l="241" t="9315" r="5144" b="0"/>
          <a:stretch>
            <a:fillRect/>
          </a:stretch>
        </p:blipFill>
        <p:spPr>
          <a:xfrm flipH="false" flipV="false" rot="0">
            <a:off x="5693155" y="5179180"/>
            <a:ext cx="178064" cy="156004"/>
          </a:xfrm>
          <a:prstGeom prst="rect">
            <a:avLst/>
          </a:prstGeom>
        </p:spPr>
      </p:pic>
      <p:pic>
        <p:nvPicPr>
          <p:cNvPr name="Picture 67" id="67"/>
          <p:cNvPicPr>
            <a:picLocks noChangeAspect="true"/>
          </p:cNvPicPr>
          <p:nvPr/>
        </p:nvPicPr>
        <p:blipFill>
          <a:blip r:embed="rId64"/>
          <a:srcRect l="0" t="1193" r="57826" b="1113"/>
          <a:stretch>
            <a:fillRect/>
          </a:stretch>
        </p:blipFill>
        <p:spPr>
          <a:xfrm flipH="false" flipV="false" rot="0">
            <a:off x="5596378" y="5914266"/>
            <a:ext cx="96777" cy="204914"/>
          </a:xfrm>
          <a:prstGeom prst="rect">
            <a:avLst/>
          </a:prstGeom>
        </p:spPr>
      </p:pic>
      <p:pic>
        <p:nvPicPr>
          <p:cNvPr name="Picture 68" id="68"/>
          <p:cNvPicPr>
            <a:picLocks noChangeAspect="true"/>
          </p:cNvPicPr>
          <p:nvPr/>
        </p:nvPicPr>
        <p:blipFill>
          <a:blip r:embed="rId65"/>
          <a:srcRect l="0" t="0" r="0" b="0"/>
          <a:stretch>
            <a:fillRect/>
          </a:stretch>
        </p:blipFill>
        <p:spPr>
          <a:xfrm flipH="false" flipV="false" rot="0">
            <a:off x="5516477" y="5545508"/>
            <a:ext cx="176678" cy="161495"/>
          </a:xfrm>
          <a:prstGeom prst="rect">
            <a:avLst/>
          </a:prstGeom>
        </p:spPr>
      </p:pic>
      <p:pic>
        <p:nvPicPr>
          <p:cNvPr name="Picture 69" id="69"/>
          <p:cNvPicPr>
            <a:picLocks noChangeAspect="true"/>
          </p:cNvPicPr>
          <p:nvPr/>
        </p:nvPicPr>
        <p:blipFill>
          <a:blip r:embed="rId66"/>
          <a:srcRect l="0" t="17387" r="0" b="1781"/>
          <a:stretch>
            <a:fillRect/>
          </a:stretch>
        </p:blipFill>
        <p:spPr>
          <a:xfrm flipH="false" flipV="false" rot="0">
            <a:off x="5354738" y="5329786"/>
            <a:ext cx="333412" cy="246342"/>
          </a:xfrm>
          <a:prstGeom prst="rect">
            <a:avLst/>
          </a:prstGeom>
        </p:spPr>
      </p:pic>
      <p:pic>
        <p:nvPicPr>
          <p:cNvPr name="Picture 70" id="70"/>
          <p:cNvPicPr>
            <a:picLocks noChangeAspect="true"/>
          </p:cNvPicPr>
          <p:nvPr/>
        </p:nvPicPr>
        <p:blipFill>
          <a:blip r:embed="rId67"/>
          <a:srcRect l="3318" t="2894" r="0" b="13227"/>
          <a:stretch>
            <a:fillRect/>
          </a:stretch>
        </p:blipFill>
        <p:spPr>
          <a:xfrm flipH="false" flipV="false" rot="0">
            <a:off x="5315456" y="5063260"/>
            <a:ext cx="458636" cy="363706"/>
          </a:xfrm>
          <a:prstGeom prst="rect">
            <a:avLst/>
          </a:prstGeom>
        </p:spPr>
      </p:pic>
      <p:pic>
        <p:nvPicPr>
          <p:cNvPr name="Picture 71" id="71"/>
          <p:cNvPicPr>
            <a:picLocks noChangeAspect="true"/>
          </p:cNvPicPr>
          <p:nvPr/>
        </p:nvPicPr>
        <p:blipFill>
          <a:blip r:embed="rId68"/>
          <a:srcRect l="1964" t="2066" r="41473" b="2506"/>
          <a:stretch>
            <a:fillRect/>
          </a:stretch>
        </p:blipFill>
        <p:spPr>
          <a:xfrm flipH="false" flipV="false" rot="0">
            <a:off x="5096839" y="5031723"/>
            <a:ext cx="283956" cy="437905"/>
          </a:xfrm>
          <a:prstGeom prst="rect">
            <a:avLst/>
          </a:prstGeom>
        </p:spPr>
      </p:pic>
      <p:pic>
        <p:nvPicPr>
          <p:cNvPr name="Picture 72" id="72"/>
          <p:cNvPicPr>
            <a:picLocks noChangeAspect="true"/>
          </p:cNvPicPr>
          <p:nvPr/>
        </p:nvPicPr>
        <p:blipFill>
          <a:blip r:embed="rId69"/>
          <a:srcRect l="1345" t="3776" r="9808" b="3007"/>
          <a:stretch>
            <a:fillRect/>
          </a:stretch>
        </p:blipFill>
        <p:spPr>
          <a:xfrm flipH="false" flipV="false" rot="0">
            <a:off x="4985144" y="4727016"/>
            <a:ext cx="433327" cy="415572"/>
          </a:xfrm>
          <a:prstGeom prst="rect">
            <a:avLst/>
          </a:prstGeom>
        </p:spPr>
      </p:pic>
      <p:pic>
        <p:nvPicPr>
          <p:cNvPr name="Picture 73" id="73"/>
          <p:cNvPicPr>
            <a:picLocks noChangeAspect="true"/>
          </p:cNvPicPr>
          <p:nvPr/>
        </p:nvPicPr>
        <p:blipFill>
          <a:blip r:embed="rId70"/>
          <a:srcRect l="2521" t="6457" r="4391" b="1169"/>
          <a:stretch>
            <a:fillRect/>
          </a:stretch>
        </p:blipFill>
        <p:spPr>
          <a:xfrm flipH="false" flipV="false" rot="0">
            <a:off x="5384286" y="4777111"/>
            <a:ext cx="339014" cy="307502"/>
          </a:xfrm>
          <a:prstGeom prst="rect">
            <a:avLst/>
          </a:prstGeom>
        </p:spPr>
      </p:pic>
      <p:pic>
        <p:nvPicPr>
          <p:cNvPr name="Picture 74" id="74"/>
          <p:cNvPicPr>
            <a:picLocks noChangeAspect="true"/>
          </p:cNvPicPr>
          <p:nvPr/>
        </p:nvPicPr>
        <p:blipFill>
          <a:blip r:embed="rId71"/>
          <a:srcRect l="3093" t="16367" r="0" b="7617"/>
          <a:stretch>
            <a:fillRect/>
          </a:stretch>
        </p:blipFill>
        <p:spPr>
          <a:xfrm flipH="false" flipV="false" rot="0">
            <a:off x="5120643" y="5372042"/>
            <a:ext cx="351418" cy="251968"/>
          </a:xfrm>
          <a:prstGeom prst="rect">
            <a:avLst/>
          </a:prstGeom>
        </p:spPr>
      </p:pic>
      <p:pic>
        <p:nvPicPr>
          <p:cNvPr name="Picture 75" id="75"/>
          <p:cNvPicPr>
            <a:picLocks noChangeAspect="true"/>
          </p:cNvPicPr>
          <p:nvPr/>
        </p:nvPicPr>
        <p:blipFill>
          <a:blip r:embed="rId72"/>
          <a:srcRect l="15578" t="8072" r="16882" b="5493"/>
          <a:stretch>
            <a:fillRect/>
          </a:stretch>
        </p:blipFill>
        <p:spPr>
          <a:xfrm flipH="false" flipV="false" rot="0">
            <a:off x="5036525" y="5569990"/>
            <a:ext cx="197750" cy="231326"/>
          </a:xfrm>
          <a:prstGeom prst="rect">
            <a:avLst/>
          </a:prstGeom>
        </p:spPr>
      </p:pic>
      <p:pic>
        <p:nvPicPr>
          <p:cNvPr name="Picture 76" id="76"/>
          <p:cNvPicPr>
            <a:picLocks noChangeAspect="true"/>
          </p:cNvPicPr>
          <p:nvPr/>
        </p:nvPicPr>
        <p:blipFill>
          <a:blip r:embed="rId73"/>
          <a:srcRect l="12587" t="6945" r="11611" b="3892"/>
          <a:stretch>
            <a:fillRect/>
          </a:stretch>
        </p:blipFill>
        <p:spPr>
          <a:xfrm flipH="false" flipV="false" rot="0">
            <a:off x="4981322" y="5608619"/>
            <a:ext cx="151251" cy="162622"/>
          </a:xfrm>
          <a:prstGeom prst="rect">
            <a:avLst/>
          </a:prstGeom>
        </p:spPr>
      </p:pic>
      <p:pic>
        <p:nvPicPr>
          <p:cNvPr name="Picture 77" id="77"/>
          <p:cNvPicPr>
            <a:picLocks noChangeAspect="true"/>
          </p:cNvPicPr>
          <p:nvPr/>
        </p:nvPicPr>
        <p:blipFill>
          <a:blip r:embed="rId74"/>
          <a:srcRect l="1664" t="1193" r="35445" b="1689"/>
          <a:stretch>
            <a:fillRect/>
          </a:stretch>
        </p:blipFill>
        <p:spPr>
          <a:xfrm flipH="false" flipV="false" rot="0">
            <a:off x="4961573" y="5315377"/>
            <a:ext cx="221138" cy="312143"/>
          </a:xfrm>
          <a:prstGeom prst="rect">
            <a:avLst/>
          </a:prstGeom>
        </p:spPr>
      </p:pic>
      <p:pic>
        <p:nvPicPr>
          <p:cNvPr name="Picture 78" id="78"/>
          <p:cNvPicPr>
            <a:picLocks noChangeAspect="true"/>
          </p:cNvPicPr>
          <p:nvPr/>
        </p:nvPicPr>
        <p:blipFill>
          <a:blip r:embed="rId75"/>
          <a:srcRect l="6494" t="8635" r="13962" b="19653"/>
          <a:stretch>
            <a:fillRect/>
          </a:stretch>
        </p:blipFill>
        <p:spPr>
          <a:xfrm flipH="false" flipV="false" rot="0">
            <a:off x="5001042" y="5602731"/>
            <a:ext cx="44857" cy="36965"/>
          </a:xfrm>
          <a:prstGeom prst="rect">
            <a:avLst/>
          </a:prstGeom>
        </p:spPr>
      </p:pic>
      <p:pic>
        <p:nvPicPr>
          <p:cNvPr name="Picture 79" id="79"/>
          <p:cNvPicPr>
            <a:picLocks noChangeAspect="true"/>
          </p:cNvPicPr>
          <p:nvPr/>
        </p:nvPicPr>
        <p:blipFill>
          <a:blip r:embed="rId76"/>
          <a:srcRect l="0" t="17387" r="11545" b="0"/>
          <a:stretch>
            <a:fillRect/>
          </a:stretch>
        </p:blipFill>
        <p:spPr>
          <a:xfrm flipH="false" flipV="false" rot="0">
            <a:off x="4805196" y="5279827"/>
            <a:ext cx="335874" cy="286736"/>
          </a:xfrm>
          <a:prstGeom prst="rect">
            <a:avLst/>
          </a:prstGeom>
        </p:spPr>
      </p:pic>
      <p:pic>
        <p:nvPicPr>
          <p:cNvPr name="Picture 80" id="80"/>
          <p:cNvPicPr>
            <a:picLocks noChangeAspect="true"/>
          </p:cNvPicPr>
          <p:nvPr/>
        </p:nvPicPr>
        <p:blipFill>
          <a:blip r:embed="rId77"/>
          <a:srcRect l="0" t="8447" r="0" b="4739"/>
          <a:stretch>
            <a:fillRect/>
          </a:stretch>
        </p:blipFill>
        <p:spPr>
          <a:xfrm flipH="false" flipV="false" rot="0">
            <a:off x="4744602" y="5024033"/>
            <a:ext cx="433942" cy="344342"/>
          </a:xfrm>
          <a:prstGeom prst="rect">
            <a:avLst/>
          </a:prstGeom>
        </p:spPr>
      </p:pic>
      <p:pic>
        <p:nvPicPr>
          <p:cNvPr name="Picture 81" id="81"/>
          <p:cNvPicPr>
            <a:picLocks noChangeAspect="true"/>
          </p:cNvPicPr>
          <p:nvPr/>
        </p:nvPicPr>
        <p:blipFill>
          <a:blip r:embed="rId78"/>
          <a:srcRect l="6402" t="3143" r="18006" b="6648"/>
          <a:stretch>
            <a:fillRect/>
          </a:stretch>
        </p:blipFill>
        <p:spPr>
          <a:xfrm flipH="false" flipV="false" rot="0">
            <a:off x="5455618" y="6435834"/>
            <a:ext cx="65221" cy="71144"/>
          </a:xfrm>
          <a:prstGeom prst="rect">
            <a:avLst/>
          </a:prstGeom>
        </p:spPr>
      </p:pic>
      <p:pic>
        <p:nvPicPr>
          <p:cNvPr name="Picture 82" id="82"/>
          <p:cNvPicPr>
            <a:picLocks noChangeAspect="true"/>
          </p:cNvPicPr>
          <p:nvPr/>
        </p:nvPicPr>
        <p:blipFill>
          <a:blip r:embed="rId79"/>
          <a:srcRect l="7720" t="3635" r="14693" b="3892"/>
          <a:stretch>
            <a:fillRect/>
          </a:stretch>
        </p:blipFill>
        <p:spPr>
          <a:xfrm flipH="false" flipV="false" rot="0">
            <a:off x="5505590" y="5727463"/>
            <a:ext cx="48203" cy="52515"/>
          </a:xfrm>
          <a:prstGeom prst="rect">
            <a:avLst/>
          </a:prstGeom>
        </p:spPr>
      </p:pic>
      <p:pic>
        <p:nvPicPr>
          <p:cNvPr name="Picture 83" id="83"/>
          <p:cNvPicPr>
            <a:picLocks noChangeAspect="true"/>
          </p:cNvPicPr>
          <p:nvPr/>
        </p:nvPicPr>
        <p:blipFill>
          <a:blip r:embed="rId80"/>
          <a:srcRect l="7289" t="4120" r="11784" b="14340"/>
          <a:stretch>
            <a:fillRect/>
          </a:stretch>
        </p:blipFill>
        <p:spPr>
          <a:xfrm flipH="false" flipV="false" rot="0">
            <a:off x="5500176" y="5689930"/>
            <a:ext cx="53618" cy="49381"/>
          </a:xfrm>
          <a:prstGeom prst="rect">
            <a:avLst/>
          </a:prstGeom>
        </p:spPr>
      </p:pic>
      <p:pic>
        <p:nvPicPr>
          <p:cNvPr name="Picture 84" id="84"/>
          <p:cNvPicPr>
            <a:picLocks noChangeAspect="true"/>
          </p:cNvPicPr>
          <p:nvPr/>
        </p:nvPicPr>
        <p:blipFill>
          <a:blip r:embed="rId81"/>
          <a:srcRect l="5750" t="6786" r="31482" b="20030"/>
          <a:stretch>
            <a:fillRect/>
          </a:stretch>
        </p:blipFill>
        <p:spPr>
          <a:xfrm flipH="false" flipV="false" rot="0">
            <a:off x="5054353" y="5772576"/>
            <a:ext cx="41233" cy="43944"/>
          </a:xfrm>
          <a:prstGeom prst="rect">
            <a:avLst/>
          </a:prstGeom>
        </p:spPr>
      </p:pic>
      <p:pic>
        <p:nvPicPr>
          <p:cNvPr name="Picture 85" id="85"/>
          <p:cNvPicPr>
            <a:picLocks noChangeAspect="true"/>
          </p:cNvPicPr>
          <p:nvPr/>
        </p:nvPicPr>
        <p:blipFill>
          <a:blip r:embed="rId82"/>
          <a:srcRect l="10655" t="0" r="44049" b="0"/>
          <a:stretch>
            <a:fillRect/>
          </a:stretch>
        </p:blipFill>
        <p:spPr>
          <a:xfrm flipH="false" flipV="false" rot="0">
            <a:off x="4941835" y="4603536"/>
            <a:ext cx="114407" cy="230873"/>
          </a:xfrm>
          <a:prstGeom prst="rect">
            <a:avLst/>
          </a:prstGeom>
        </p:spPr>
      </p:pic>
      <p:pic>
        <p:nvPicPr>
          <p:cNvPr name="Picture 86" id="86"/>
          <p:cNvPicPr>
            <a:picLocks noChangeAspect="true"/>
          </p:cNvPicPr>
          <p:nvPr/>
        </p:nvPicPr>
        <p:blipFill>
          <a:blip r:embed="rId83"/>
          <a:srcRect l="0" t="4632" r="15541" b="3892"/>
          <a:stretch>
            <a:fillRect/>
          </a:stretch>
        </p:blipFill>
        <p:spPr>
          <a:xfrm flipH="false" flipV="false" rot="0">
            <a:off x="4491757" y="4603536"/>
            <a:ext cx="577052" cy="571280"/>
          </a:xfrm>
          <a:prstGeom prst="rect">
            <a:avLst/>
          </a:prstGeom>
        </p:spPr>
      </p:pic>
      <p:pic>
        <p:nvPicPr>
          <p:cNvPr name="Picture 87" id="87"/>
          <p:cNvPicPr>
            <a:picLocks noChangeAspect="true"/>
          </p:cNvPicPr>
          <p:nvPr/>
        </p:nvPicPr>
        <p:blipFill>
          <a:blip r:embed="rId84"/>
          <a:srcRect l="1664" t="1193" r="16466" b="0"/>
          <a:stretch>
            <a:fillRect/>
          </a:stretch>
        </p:blipFill>
        <p:spPr>
          <a:xfrm flipH="false" flipV="false" rot="0">
            <a:off x="4292238" y="4918854"/>
            <a:ext cx="342644" cy="377996"/>
          </a:xfrm>
          <a:prstGeom prst="rect">
            <a:avLst/>
          </a:prstGeom>
        </p:spPr>
      </p:pic>
      <p:pic>
        <p:nvPicPr>
          <p:cNvPr name="Picture 88" id="88"/>
          <p:cNvPicPr>
            <a:picLocks noChangeAspect="true"/>
          </p:cNvPicPr>
          <p:nvPr/>
        </p:nvPicPr>
        <p:blipFill>
          <a:blip r:embed="rId85"/>
          <a:srcRect l="10320" t="12902" r="9326" b="0"/>
          <a:stretch>
            <a:fillRect/>
          </a:stretch>
        </p:blipFill>
        <p:spPr>
          <a:xfrm flipH="false" flipV="false" rot="0">
            <a:off x="4422437" y="4978931"/>
            <a:ext cx="434141" cy="430139"/>
          </a:xfrm>
          <a:prstGeom prst="rect">
            <a:avLst/>
          </a:prstGeom>
        </p:spPr>
      </p:pic>
      <p:pic>
        <p:nvPicPr>
          <p:cNvPr name="Picture 89" id="89"/>
          <p:cNvPicPr>
            <a:picLocks noChangeAspect="true"/>
          </p:cNvPicPr>
          <p:nvPr/>
        </p:nvPicPr>
        <p:blipFill>
          <a:blip r:embed="rId86"/>
          <a:srcRect l="0" t="0" r="0" b="0"/>
          <a:stretch>
            <a:fillRect/>
          </a:stretch>
        </p:blipFill>
        <p:spPr>
          <a:xfrm flipH="false" flipV="false" rot="0">
            <a:off x="4406679" y="4619404"/>
            <a:ext cx="339750" cy="310553"/>
          </a:xfrm>
          <a:prstGeom prst="rect">
            <a:avLst/>
          </a:prstGeom>
        </p:spPr>
      </p:pic>
      <p:pic>
        <p:nvPicPr>
          <p:cNvPr name="Picture 90" id="90"/>
          <p:cNvPicPr>
            <a:picLocks noChangeAspect="true"/>
          </p:cNvPicPr>
          <p:nvPr/>
        </p:nvPicPr>
        <p:blipFill>
          <a:blip r:embed="rId87"/>
          <a:srcRect l="0" t="0" r="0" b="4739"/>
          <a:stretch>
            <a:fillRect/>
          </a:stretch>
        </p:blipFill>
        <p:spPr>
          <a:xfrm flipH="false" flipV="false" rot="0">
            <a:off x="4282134" y="4887322"/>
            <a:ext cx="249090" cy="216892"/>
          </a:xfrm>
          <a:prstGeom prst="rect">
            <a:avLst/>
          </a:prstGeom>
        </p:spPr>
      </p:pic>
      <p:pic>
        <p:nvPicPr>
          <p:cNvPr name="Picture 91" id="91"/>
          <p:cNvPicPr>
            <a:picLocks noChangeAspect="true"/>
          </p:cNvPicPr>
          <p:nvPr/>
        </p:nvPicPr>
        <p:blipFill>
          <a:blip r:embed="rId88"/>
          <a:srcRect l="0" t="8292" r="19875" b="5654"/>
          <a:stretch>
            <a:fillRect/>
          </a:stretch>
        </p:blipFill>
        <p:spPr>
          <a:xfrm flipH="false" flipV="false" rot="0">
            <a:off x="2755048" y="5505395"/>
            <a:ext cx="1100642" cy="1080490"/>
          </a:xfrm>
          <a:prstGeom prst="rect">
            <a:avLst/>
          </a:prstGeom>
        </p:spPr>
      </p:pic>
      <p:pic>
        <p:nvPicPr>
          <p:cNvPr name="Picture 92" id="92"/>
          <p:cNvPicPr>
            <a:picLocks noChangeAspect="true"/>
          </p:cNvPicPr>
          <p:nvPr/>
        </p:nvPicPr>
        <p:blipFill>
          <a:blip r:embed="rId89"/>
          <a:srcRect l="0" t="0" r="0" b="15930"/>
          <a:stretch>
            <a:fillRect/>
          </a:stretch>
        </p:blipFill>
        <p:spPr>
          <a:xfrm flipH="false" flipV="false" rot="0">
            <a:off x="1643055" y="4600397"/>
            <a:ext cx="936882" cy="719947"/>
          </a:xfrm>
          <a:prstGeom prst="rect">
            <a:avLst/>
          </a:prstGeom>
        </p:spPr>
      </p:pic>
      <p:pic>
        <p:nvPicPr>
          <p:cNvPr name="Picture 93" id="93"/>
          <p:cNvPicPr>
            <a:picLocks noChangeAspect="true"/>
          </p:cNvPicPr>
          <p:nvPr/>
        </p:nvPicPr>
        <p:blipFill>
          <a:blip r:embed="rId90"/>
          <a:srcRect l="6494" t="8703" r="52541" b="0"/>
          <a:stretch>
            <a:fillRect/>
          </a:stretch>
        </p:blipFill>
        <p:spPr>
          <a:xfrm flipH="false" flipV="false" rot="0">
            <a:off x="2746112" y="6201204"/>
            <a:ext cx="613834" cy="1250512"/>
          </a:xfrm>
          <a:prstGeom prst="rect">
            <a:avLst/>
          </a:prstGeom>
        </p:spPr>
      </p:pic>
      <p:pic>
        <p:nvPicPr>
          <p:cNvPr name="Picture 94" id="94"/>
          <p:cNvPicPr>
            <a:picLocks noChangeAspect="true"/>
          </p:cNvPicPr>
          <p:nvPr/>
        </p:nvPicPr>
        <p:blipFill>
          <a:blip r:embed="rId91"/>
          <a:srcRect l="10610" t="10751" r="15348" b="12164"/>
          <a:stretch>
            <a:fillRect/>
          </a:stretch>
        </p:blipFill>
        <p:spPr>
          <a:xfrm flipH="false" flipV="false" rot="0">
            <a:off x="308910" y="2957980"/>
            <a:ext cx="2744118" cy="2100433"/>
          </a:xfrm>
          <a:prstGeom prst="rect">
            <a:avLst/>
          </a:prstGeom>
        </p:spPr>
      </p:pic>
      <p:pic>
        <p:nvPicPr>
          <p:cNvPr name="Picture 95" id="95"/>
          <p:cNvPicPr>
            <a:picLocks noChangeAspect="true"/>
          </p:cNvPicPr>
          <p:nvPr/>
        </p:nvPicPr>
        <p:blipFill>
          <a:blip r:embed="rId92"/>
          <a:srcRect l="0" t="9427" r="0" b="28172"/>
          <a:stretch>
            <a:fillRect/>
          </a:stretch>
        </p:blipFill>
        <p:spPr>
          <a:xfrm flipH="false" flipV="false" rot="0">
            <a:off x="5305208" y="4045689"/>
            <a:ext cx="519724" cy="296436"/>
          </a:xfrm>
          <a:prstGeom prst="rect">
            <a:avLst/>
          </a:prstGeom>
        </p:spPr>
      </p:pic>
      <p:pic>
        <p:nvPicPr>
          <p:cNvPr name="Picture 96" id="96"/>
          <p:cNvPicPr>
            <a:picLocks noChangeAspect="true"/>
          </p:cNvPicPr>
          <p:nvPr/>
        </p:nvPicPr>
        <p:blipFill>
          <a:blip r:embed="rId93"/>
          <a:srcRect l="0" t="0" r="22330" b="0"/>
          <a:stretch>
            <a:fillRect/>
          </a:stretch>
        </p:blipFill>
        <p:spPr>
          <a:xfrm flipH="false" flipV="false" rot="0">
            <a:off x="5430061" y="4199908"/>
            <a:ext cx="104628" cy="123133"/>
          </a:xfrm>
          <a:prstGeom prst="rect">
            <a:avLst/>
          </a:prstGeom>
        </p:spPr>
      </p:pic>
      <p:pic>
        <p:nvPicPr>
          <p:cNvPr name="Picture 97" id="97"/>
          <p:cNvPicPr>
            <a:picLocks noChangeAspect="true"/>
          </p:cNvPicPr>
          <p:nvPr/>
        </p:nvPicPr>
        <p:blipFill>
          <a:blip r:embed="rId94"/>
          <a:srcRect l="0" t="0" r="0" b="0"/>
          <a:stretch>
            <a:fillRect/>
          </a:stretch>
        </p:blipFill>
        <p:spPr>
          <a:xfrm flipH="false" flipV="false" rot="0">
            <a:off x="5244529" y="4444656"/>
            <a:ext cx="239793" cy="219186"/>
          </a:xfrm>
          <a:prstGeom prst="rect">
            <a:avLst/>
          </a:prstGeom>
        </p:spPr>
      </p:pic>
      <p:pic>
        <p:nvPicPr>
          <p:cNvPr name="Picture 98" id="98"/>
          <p:cNvPicPr>
            <a:picLocks noChangeAspect="true"/>
          </p:cNvPicPr>
          <p:nvPr/>
        </p:nvPicPr>
        <p:blipFill>
          <a:blip r:embed="rId95"/>
          <a:srcRect l="0" t="0" r="0" b="0"/>
          <a:stretch>
            <a:fillRect/>
          </a:stretch>
        </p:blipFill>
        <p:spPr>
          <a:xfrm flipH="false" flipV="false" rot="0">
            <a:off x="4604457" y="4083223"/>
            <a:ext cx="403739" cy="369043"/>
          </a:xfrm>
          <a:prstGeom prst="rect">
            <a:avLst/>
          </a:prstGeom>
        </p:spPr>
      </p:pic>
      <p:pic>
        <p:nvPicPr>
          <p:cNvPr name="Picture 99" id="99"/>
          <p:cNvPicPr>
            <a:picLocks noChangeAspect="true"/>
          </p:cNvPicPr>
          <p:nvPr/>
        </p:nvPicPr>
        <p:blipFill>
          <a:blip r:embed="rId96"/>
          <a:srcRect l="8480" t="0" r="31786" b="0"/>
          <a:stretch>
            <a:fillRect/>
          </a:stretch>
        </p:blipFill>
        <p:spPr>
          <a:xfrm flipH="false" flipV="false" rot="0">
            <a:off x="4527716" y="3740166"/>
            <a:ext cx="275739" cy="421953"/>
          </a:xfrm>
          <a:prstGeom prst="rect">
            <a:avLst/>
          </a:prstGeom>
        </p:spPr>
      </p:pic>
      <p:pic>
        <p:nvPicPr>
          <p:cNvPr name="Picture 100" id="100"/>
          <p:cNvPicPr>
            <a:picLocks noChangeAspect="true"/>
          </p:cNvPicPr>
          <p:nvPr/>
        </p:nvPicPr>
        <p:blipFill>
          <a:blip r:embed="rId97"/>
          <a:srcRect l="8766" t="7860" r="34755" b="3147"/>
          <a:stretch>
            <a:fillRect/>
          </a:stretch>
        </p:blipFill>
        <p:spPr>
          <a:xfrm flipH="false" flipV="false" rot="0">
            <a:off x="4468989" y="3913693"/>
            <a:ext cx="124468" cy="179267"/>
          </a:xfrm>
          <a:prstGeom prst="rect">
            <a:avLst/>
          </a:prstGeom>
        </p:spPr>
      </p:pic>
      <p:pic>
        <p:nvPicPr>
          <p:cNvPr name="Picture 101" id="101"/>
          <p:cNvPicPr>
            <a:picLocks noChangeAspect="true"/>
          </p:cNvPicPr>
          <p:nvPr/>
        </p:nvPicPr>
        <p:blipFill>
          <a:blip r:embed="rId98"/>
          <a:srcRect l="8701" t="903" r="47140" b="0"/>
          <a:stretch>
            <a:fillRect/>
          </a:stretch>
        </p:blipFill>
        <p:spPr>
          <a:xfrm flipH="false" flipV="false" rot="0">
            <a:off x="4498065" y="4435322"/>
            <a:ext cx="95393" cy="195677"/>
          </a:xfrm>
          <a:prstGeom prst="rect">
            <a:avLst/>
          </a:prstGeom>
        </p:spPr>
      </p:pic>
      <p:pic>
        <p:nvPicPr>
          <p:cNvPr name="Picture 102" id="102"/>
          <p:cNvPicPr>
            <a:picLocks noChangeAspect="true"/>
          </p:cNvPicPr>
          <p:nvPr/>
        </p:nvPicPr>
        <p:blipFill>
          <a:blip r:embed="rId99"/>
          <a:srcRect l="9089" t="12902" r="9326" b="12452"/>
          <a:stretch>
            <a:fillRect/>
          </a:stretch>
        </p:blipFill>
        <p:spPr>
          <a:xfrm flipH="false" flipV="false" rot="0">
            <a:off x="4503634" y="4383207"/>
            <a:ext cx="332081" cy="277724"/>
          </a:xfrm>
          <a:prstGeom prst="rect">
            <a:avLst/>
          </a:prstGeom>
        </p:spPr>
      </p:pic>
      <p:pic>
        <p:nvPicPr>
          <p:cNvPr name="Picture 103" id="103"/>
          <p:cNvPicPr>
            <a:picLocks noChangeAspect="true"/>
          </p:cNvPicPr>
          <p:nvPr/>
        </p:nvPicPr>
        <p:blipFill>
          <a:blip r:embed="rId100"/>
          <a:srcRect l="10320" t="8080" r="19886" b="3147"/>
          <a:stretch>
            <a:fillRect/>
          </a:stretch>
        </p:blipFill>
        <p:spPr>
          <a:xfrm flipH="false" flipV="false" rot="0">
            <a:off x="4913365" y="4258521"/>
            <a:ext cx="320910" cy="373099"/>
          </a:xfrm>
          <a:prstGeom prst="rect">
            <a:avLst/>
          </a:prstGeom>
        </p:spPr>
      </p:pic>
      <p:pic>
        <p:nvPicPr>
          <p:cNvPr name="Picture 104" id="104"/>
          <p:cNvPicPr>
            <a:picLocks noChangeAspect="true"/>
          </p:cNvPicPr>
          <p:nvPr/>
        </p:nvPicPr>
        <p:blipFill>
          <a:blip r:embed="rId101"/>
          <a:srcRect l="0" t="0" r="0" b="30552"/>
          <a:stretch>
            <a:fillRect/>
          </a:stretch>
        </p:blipFill>
        <p:spPr>
          <a:xfrm flipH="false" flipV="false" rot="0">
            <a:off x="5291732" y="3774153"/>
            <a:ext cx="200918" cy="127542"/>
          </a:xfrm>
          <a:prstGeom prst="rect">
            <a:avLst/>
          </a:prstGeom>
        </p:spPr>
      </p:pic>
      <p:pic>
        <p:nvPicPr>
          <p:cNvPr name="Picture 105" id="105"/>
          <p:cNvPicPr>
            <a:picLocks noChangeAspect="true"/>
          </p:cNvPicPr>
          <p:nvPr/>
        </p:nvPicPr>
        <p:blipFill>
          <a:blip r:embed="rId102"/>
          <a:srcRect l="0" t="0" r="0" b="11110"/>
          <a:stretch>
            <a:fillRect/>
          </a:stretch>
        </p:blipFill>
        <p:spPr>
          <a:xfrm flipH="false" flipV="false" rot="0">
            <a:off x="5354738" y="3704913"/>
            <a:ext cx="142066" cy="115429"/>
          </a:xfrm>
          <a:prstGeom prst="rect">
            <a:avLst/>
          </a:prstGeom>
        </p:spPr>
      </p:pic>
      <p:pic>
        <p:nvPicPr>
          <p:cNvPr name="Picture 106" id="106"/>
          <p:cNvPicPr>
            <a:picLocks noChangeAspect="true"/>
          </p:cNvPicPr>
          <p:nvPr/>
        </p:nvPicPr>
        <p:blipFill>
          <a:blip r:embed="rId103"/>
          <a:srcRect l="4533" t="0" r="0" b="8440"/>
          <a:stretch>
            <a:fillRect/>
          </a:stretch>
        </p:blipFill>
        <p:spPr>
          <a:xfrm flipH="false" flipV="false" rot="0">
            <a:off x="5351163" y="3868757"/>
            <a:ext cx="261033" cy="228837"/>
          </a:xfrm>
          <a:prstGeom prst="rect">
            <a:avLst/>
          </a:prstGeom>
        </p:spPr>
      </p:pic>
      <p:pic>
        <p:nvPicPr>
          <p:cNvPr name="Picture 107" id="107"/>
          <p:cNvPicPr>
            <a:picLocks noChangeAspect="true"/>
          </p:cNvPicPr>
          <p:nvPr/>
        </p:nvPicPr>
        <p:blipFill>
          <a:blip r:embed="rId104"/>
          <a:srcRect l="0" t="0" r="0" b="11341"/>
          <a:stretch>
            <a:fillRect/>
          </a:stretch>
        </p:blipFill>
        <p:spPr>
          <a:xfrm flipH="false" flipV="false" rot="0">
            <a:off x="5291732" y="3854570"/>
            <a:ext cx="157495" cy="127633"/>
          </a:xfrm>
          <a:prstGeom prst="rect">
            <a:avLst/>
          </a:prstGeom>
        </p:spPr>
      </p:pic>
      <p:pic>
        <p:nvPicPr>
          <p:cNvPr name="Picture 108" id="108"/>
          <p:cNvPicPr>
            <a:picLocks noChangeAspect="true"/>
          </p:cNvPicPr>
          <p:nvPr/>
        </p:nvPicPr>
        <p:blipFill>
          <a:blip r:embed="rId105"/>
          <a:srcRect l="8064" t="0" r="16109" b="0"/>
          <a:stretch>
            <a:fillRect/>
          </a:stretch>
        </p:blipFill>
        <p:spPr>
          <a:xfrm flipH="false" flipV="false" rot="0">
            <a:off x="4957017" y="3796957"/>
            <a:ext cx="124462" cy="150035"/>
          </a:xfrm>
          <a:prstGeom prst="rect">
            <a:avLst/>
          </a:prstGeom>
        </p:spPr>
      </p:pic>
      <p:pic>
        <p:nvPicPr>
          <p:cNvPr name="Picture 109" id="109"/>
          <p:cNvPicPr>
            <a:picLocks noChangeAspect="true"/>
          </p:cNvPicPr>
          <p:nvPr/>
        </p:nvPicPr>
        <p:blipFill>
          <a:blip r:embed="rId106"/>
          <a:srcRect l="0" t="9692" r="7600" b="35721"/>
          <a:stretch>
            <a:fillRect/>
          </a:stretch>
        </p:blipFill>
        <p:spPr>
          <a:xfrm flipH="false" flipV="false" rot="0">
            <a:off x="5259291" y="3913693"/>
            <a:ext cx="91646" cy="49489"/>
          </a:xfrm>
          <a:prstGeom prst="rect">
            <a:avLst/>
          </a:prstGeom>
        </p:spPr>
      </p:pic>
      <p:pic>
        <p:nvPicPr>
          <p:cNvPr name="Picture 110" id="110"/>
          <p:cNvPicPr>
            <a:picLocks noChangeAspect="true"/>
          </p:cNvPicPr>
          <p:nvPr/>
        </p:nvPicPr>
        <p:blipFill>
          <a:blip r:embed="rId107"/>
          <a:srcRect l="0" t="0" r="0" b="0"/>
          <a:stretch>
            <a:fillRect/>
          </a:stretch>
        </p:blipFill>
        <p:spPr>
          <a:xfrm flipH="false" flipV="false" rot="0">
            <a:off x="5091854" y="3922438"/>
            <a:ext cx="303557" cy="277470"/>
          </a:xfrm>
          <a:prstGeom prst="rect">
            <a:avLst/>
          </a:prstGeom>
        </p:spPr>
      </p:pic>
      <p:pic>
        <p:nvPicPr>
          <p:cNvPr name="Picture 111" id="111"/>
          <p:cNvPicPr>
            <a:picLocks noChangeAspect="true"/>
          </p:cNvPicPr>
          <p:nvPr/>
        </p:nvPicPr>
        <p:blipFill>
          <a:blip r:embed="rId108"/>
          <a:srcRect l="11289" t="2836" r="18191" b="0"/>
          <a:stretch>
            <a:fillRect/>
          </a:stretch>
        </p:blipFill>
        <p:spPr>
          <a:xfrm flipH="false" flipV="false" rot="0">
            <a:off x="4884140" y="3928947"/>
            <a:ext cx="261686" cy="329573"/>
          </a:xfrm>
          <a:prstGeom prst="rect">
            <a:avLst/>
          </a:prstGeom>
        </p:spPr>
      </p:pic>
      <p:pic>
        <p:nvPicPr>
          <p:cNvPr name="Picture 112" id="112"/>
          <p:cNvPicPr>
            <a:picLocks noChangeAspect="true"/>
          </p:cNvPicPr>
          <p:nvPr/>
        </p:nvPicPr>
        <p:blipFill>
          <a:blip r:embed="rId109"/>
          <a:srcRect l="5750" t="6282" r="4053" b="11832"/>
          <a:stretch>
            <a:fillRect/>
          </a:stretch>
        </p:blipFill>
        <p:spPr>
          <a:xfrm flipH="false" flipV="false" rot="0">
            <a:off x="4814728" y="4085994"/>
            <a:ext cx="98637" cy="81853"/>
          </a:xfrm>
          <a:prstGeom prst="rect">
            <a:avLst/>
          </a:prstGeom>
        </p:spPr>
      </p:pic>
      <p:pic>
        <p:nvPicPr>
          <p:cNvPr name="Picture 113" id="113"/>
          <p:cNvPicPr>
            <a:picLocks noChangeAspect="true"/>
          </p:cNvPicPr>
          <p:nvPr/>
        </p:nvPicPr>
        <p:blipFill>
          <a:blip r:embed="rId110"/>
          <a:srcRect l="7289" t="5534" r="23123" b="1840"/>
          <a:stretch>
            <a:fillRect/>
          </a:stretch>
        </p:blipFill>
        <p:spPr>
          <a:xfrm flipH="false" flipV="false" rot="0">
            <a:off x="4827473" y="3993524"/>
            <a:ext cx="109641" cy="133396"/>
          </a:xfrm>
          <a:prstGeom prst="rect">
            <a:avLst/>
          </a:prstGeom>
        </p:spPr>
      </p:pic>
      <p:pic>
        <p:nvPicPr>
          <p:cNvPr name="Picture 114" id="114"/>
          <p:cNvPicPr>
            <a:picLocks noChangeAspect="true"/>
          </p:cNvPicPr>
          <p:nvPr/>
        </p:nvPicPr>
        <p:blipFill>
          <a:blip r:embed="rId111"/>
          <a:srcRect l="19366" t="19147" r="24801" b="7616"/>
          <a:stretch>
            <a:fillRect/>
          </a:stretch>
        </p:blipFill>
        <p:spPr>
          <a:xfrm flipH="false" flipV="false" rot="0">
            <a:off x="4894892" y="4138744"/>
            <a:ext cx="21443" cy="25709"/>
          </a:xfrm>
          <a:prstGeom prst="rect">
            <a:avLst/>
          </a:prstGeom>
        </p:spPr>
      </p:pic>
      <p:pic>
        <p:nvPicPr>
          <p:cNvPr name="Picture 115" id="115"/>
          <p:cNvPicPr>
            <a:picLocks noChangeAspect="true"/>
          </p:cNvPicPr>
          <p:nvPr/>
        </p:nvPicPr>
        <p:blipFill>
          <a:blip r:embed="rId112"/>
          <a:srcRect l="0" t="8741" r="0" b="35385"/>
          <a:stretch>
            <a:fillRect/>
          </a:stretch>
        </p:blipFill>
        <p:spPr>
          <a:xfrm flipH="false" flipV="false" rot="0">
            <a:off x="5180841" y="4154588"/>
            <a:ext cx="168452" cy="86030"/>
          </a:xfrm>
          <a:prstGeom prst="rect">
            <a:avLst/>
          </a:prstGeom>
        </p:spPr>
      </p:pic>
      <p:pic>
        <p:nvPicPr>
          <p:cNvPr name="Picture 116" id="116"/>
          <p:cNvPicPr>
            <a:picLocks noChangeAspect="true"/>
          </p:cNvPicPr>
          <p:nvPr/>
        </p:nvPicPr>
        <p:blipFill>
          <a:blip r:embed="rId113"/>
          <a:srcRect l="0" t="12902" r="0" b="27791"/>
          <a:stretch>
            <a:fillRect/>
          </a:stretch>
        </p:blipFill>
        <p:spPr>
          <a:xfrm flipH="false" flipV="false" rot="0">
            <a:off x="4985762" y="4179118"/>
            <a:ext cx="210074" cy="113880"/>
          </a:xfrm>
          <a:prstGeom prst="rect">
            <a:avLst/>
          </a:prstGeom>
        </p:spPr>
      </p:pic>
      <p:pic>
        <p:nvPicPr>
          <p:cNvPr name="Picture 117" id="117"/>
          <p:cNvPicPr>
            <a:picLocks noChangeAspect="true"/>
          </p:cNvPicPr>
          <p:nvPr/>
        </p:nvPicPr>
        <p:blipFill>
          <a:blip r:embed="rId114"/>
          <a:srcRect l="0" t="12902" r="5334" b="23760"/>
          <a:stretch>
            <a:fillRect/>
          </a:stretch>
        </p:blipFill>
        <p:spPr>
          <a:xfrm flipH="false" flipV="false" rot="0">
            <a:off x="5052813" y="4094196"/>
            <a:ext cx="187728" cy="114806"/>
          </a:xfrm>
          <a:prstGeom prst="rect">
            <a:avLst/>
          </a:prstGeom>
        </p:spPr>
      </p:pic>
      <p:pic>
        <p:nvPicPr>
          <p:cNvPr name="Picture 118" id="118"/>
          <p:cNvPicPr>
            <a:picLocks noChangeAspect="true"/>
          </p:cNvPicPr>
          <p:nvPr/>
        </p:nvPicPr>
        <p:blipFill>
          <a:blip r:embed="rId115"/>
          <a:srcRect l="0" t="4995" r="0" b="26608"/>
          <a:stretch>
            <a:fillRect/>
          </a:stretch>
        </p:blipFill>
        <p:spPr>
          <a:xfrm flipH="false" flipV="false" rot="0">
            <a:off x="5160787" y="4199908"/>
            <a:ext cx="185183" cy="115773"/>
          </a:xfrm>
          <a:prstGeom prst="rect">
            <a:avLst/>
          </a:prstGeom>
        </p:spPr>
      </p:pic>
      <p:pic>
        <p:nvPicPr>
          <p:cNvPr name="Picture 119" id="119"/>
          <p:cNvPicPr>
            <a:picLocks noChangeAspect="true"/>
          </p:cNvPicPr>
          <p:nvPr/>
        </p:nvPicPr>
        <p:blipFill>
          <a:blip r:embed="rId116"/>
          <a:srcRect l="0" t="12902" r="2833" b="29582"/>
          <a:stretch>
            <a:fillRect/>
          </a:stretch>
        </p:blipFill>
        <p:spPr>
          <a:xfrm flipH="false" flipV="false" rot="0">
            <a:off x="4886851" y="4236058"/>
            <a:ext cx="137901" cy="74611"/>
          </a:xfrm>
          <a:prstGeom prst="rect">
            <a:avLst/>
          </a:prstGeom>
        </p:spPr>
      </p:pic>
      <p:pic>
        <p:nvPicPr>
          <p:cNvPr name="Picture 120" id="120"/>
          <p:cNvPicPr>
            <a:picLocks noChangeAspect="true"/>
          </p:cNvPicPr>
          <p:nvPr/>
        </p:nvPicPr>
        <p:blipFill>
          <a:blip r:embed="rId117"/>
          <a:srcRect l="9620" t="9315" r="8576" b="12095"/>
          <a:stretch>
            <a:fillRect/>
          </a:stretch>
        </p:blipFill>
        <p:spPr>
          <a:xfrm flipH="false" flipV="false" rot="0">
            <a:off x="5103095" y="4283937"/>
            <a:ext cx="150900" cy="132512"/>
          </a:xfrm>
          <a:prstGeom prst="rect">
            <a:avLst/>
          </a:prstGeom>
        </p:spPr>
      </p:pic>
      <p:pic>
        <p:nvPicPr>
          <p:cNvPr name="Picture 121" id="121"/>
          <p:cNvPicPr>
            <a:picLocks noChangeAspect="true"/>
          </p:cNvPicPr>
          <p:nvPr/>
        </p:nvPicPr>
        <p:blipFill>
          <a:blip r:embed="rId118"/>
          <a:srcRect l="3318" t="4398" r="3627" b="20407"/>
          <a:stretch>
            <a:fillRect/>
          </a:stretch>
        </p:blipFill>
        <p:spPr>
          <a:xfrm flipH="false" flipV="false" rot="0">
            <a:off x="5275364" y="4211603"/>
            <a:ext cx="254328" cy="187852"/>
          </a:xfrm>
          <a:prstGeom prst="rect">
            <a:avLst/>
          </a:prstGeom>
        </p:spPr>
      </p:pic>
      <p:pic>
        <p:nvPicPr>
          <p:cNvPr name="Picture 122" id="122"/>
          <p:cNvPicPr>
            <a:picLocks noChangeAspect="true"/>
          </p:cNvPicPr>
          <p:nvPr/>
        </p:nvPicPr>
        <p:blipFill>
          <a:blip r:embed="rId119"/>
          <a:srcRect l="6494" t="12902" r="0" b="22785"/>
          <a:stretch>
            <a:fillRect/>
          </a:stretch>
        </p:blipFill>
        <p:spPr>
          <a:xfrm flipH="false" flipV="false" rot="0">
            <a:off x="5095586" y="4270667"/>
            <a:ext cx="95198" cy="59850"/>
          </a:xfrm>
          <a:prstGeom prst="rect">
            <a:avLst/>
          </a:prstGeom>
        </p:spPr>
      </p:pic>
      <p:pic>
        <p:nvPicPr>
          <p:cNvPr name="Picture 123" id="123"/>
          <p:cNvPicPr>
            <a:picLocks noChangeAspect="true"/>
          </p:cNvPicPr>
          <p:nvPr/>
        </p:nvPicPr>
        <p:blipFill>
          <a:blip r:embed="rId120"/>
          <a:srcRect l="3318" t="2846" r="34555" b="0"/>
          <a:stretch>
            <a:fillRect/>
          </a:stretch>
        </p:blipFill>
        <p:spPr>
          <a:xfrm flipH="false" flipV="false" rot="0">
            <a:off x="5238817" y="4292999"/>
            <a:ext cx="115071" cy="164488"/>
          </a:xfrm>
          <a:prstGeom prst="rect">
            <a:avLst/>
          </a:prstGeom>
        </p:spPr>
      </p:pic>
      <p:pic>
        <p:nvPicPr>
          <p:cNvPr name="Picture 124" id="124"/>
          <p:cNvPicPr>
            <a:picLocks noChangeAspect="true"/>
          </p:cNvPicPr>
          <p:nvPr/>
        </p:nvPicPr>
        <p:blipFill>
          <a:blip r:embed="rId121"/>
          <a:srcRect l="3318" t="10867" r="2350" b="23363"/>
          <a:stretch>
            <a:fillRect/>
          </a:stretch>
        </p:blipFill>
        <p:spPr>
          <a:xfrm flipH="false" flipV="false" rot="0">
            <a:off x="5326056" y="4368670"/>
            <a:ext cx="171812" cy="109496"/>
          </a:xfrm>
          <a:prstGeom prst="rect">
            <a:avLst/>
          </a:prstGeom>
        </p:spPr>
      </p:pic>
      <p:pic>
        <p:nvPicPr>
          <p:cNvPr name="Picture 125" id="125"/>
          <p:cNvPicPr>
            <a:picLocks noChangeAspect="true"/>
          </p:cNvPicPr>
          <p:nvPr/>
        </p:nvPicPr>
        <p:blipFill>
          <a:blip r:embed="rId122"/>
          <a:srcRect l="0" t="4995" r="0" b="38577"/>
          <a:stretch>
            <a:fillRect/>
          </a:stretch>
        </p:blipFill>
        <p:spPr>
          <a:xfrm flipH="false" flipV="false" rot="0">
            <a:off x="5797650" y="4394255"/>
            <a:ext cx="172578" cy="89012"/>
          </a:xfrm>
          <a:prstGeom prst="rect">
            <a:avLst/>
          </a:prstGeom>
        </p:spPr>
      </p:pic>
      <p:pic>
        <p:nvPicPr>
          <p:cNvPr name="Picture 126" id="126"/>
          <p:cNvPicPr>
            <a:picLocks noChangeAspect="true"/>
          </p:cNvPicPr>
          <p:nvPr/>
        </p:nvPicPr>
        <p:blipFill>
          <a:blip r:embed="rId123"/>
          <a:srcRect l="4533" t="8047" r="14693" b="3147"/>
          <a:stretch>
            <a:fillRect/>
          </a:stretch>
        </p:blipFill>
        <p:spPr>
          <a:xfrm flipH="false" flipV="false" rot="0">
            <a:off x="5228598" y="4394848"/>
            <a:ext cx="49562" cy="49808"/>
          </a:xfrm>
          <a:prstGeom prst="rect">
            <a:avLst/>
          </a:prstGeom>
        </p:spPr>
      </p:pic>
      <p:pic>
        <p:nvPicPr>
          <p:cNvPr name="Picture 127" id="127"/>
          <p:cNvPicPr>
            <a:picLocks noChangeAspect="true"/>
          </p:cNvPicPr>
          <p:nvPr/>
        </p:nvPicPr>
        <p:blipFill>
          <a:blip r:embed="rId124"/>
          <a:srcRect l="0" t="8325" r="51229" b="0"/>
          <a:stretch>
            <a:fillRect/>
          </a:stretch>
        </p:blipFill>
        <p:spPr>
          <a:xfrm flipH="false" flipV="false" rot="0">
            <a:off x="5240541" y="4423418"/>
            <a:ext cx="59891" cy="102902"/>
          </a:xfrm>
          <a:prstGeom prst="rect">
            <a:avLst/>
          </a:prstGeom>
        </p:spPr>
      </p:pic>
      <p:pic>
        <p:nvPicPr>
          <p:cNvPr name="Picture 128" id="128"/>
          <p:cNvPicPr>
            <a:picLocks noChangeAspect="true"/>
          </p:cNvPicPr>
          <p:nvPr/>
        </p:nvPicPr>
        <p:blipFill>
          <a:blip r:embed="rId125"/>
          <a:srcRect l="5559" t="9990" r="8097" b="6326"/>
          <a:stretch>
            <a:fillRect/>
          </a:stretch>
        </p:blipFill>
        <p:spPr>
          <a:xfrm flipH="false" flipV="false" rot="0">
            <a:off x="5283663" y="4438761"/>
            <a:ext cx="62307" cy="55198"/>
          </a:xfrm>
          <a:prstGeom prst="rect">
            <a:avLst/>
          </a:prstGeom>
        </p:spPr>
      </p:pic>
      <p:pic>
        <p:nvPicPr>
          <p:cNvPr name="Picture 129" id="129"/>
          <p:cNvPicPr>
            <a:picLocks noChangeAspect="true"/>
          </p:cNvPicPr>
          <p:nvPr/>
        </p:nvPicPr>
        <p:blipFill>
          <a:blip r:embed="rId126"/>
          <a:srcRect l="0" t="0" r="11611" b="0"/>
          <a:stretch>
            <a:fillRect/>
          </a:stretch>
        </p:blipFill>
        <p:spPr>
          <a:xfrm flipH="false" flipV="false" rot="0">
            <a:off x="5153568" y="4325066"/>
            <a:ext cx="105723" cy="109332"/>
          </a:xfrm>
          <a:prstGeom prst="rect">
            <a:avLst/>
          </a:prstGeom>
        </p:spPr>
      </p:pic>
      <p:pic>
        <p:nvPicPr>
          <p:cNvPr name="Picture 130" id="130"/>
          <p:cNvPicPr>
            <a:picLocks noChangeAspect="true"/>
          </p:cNvPicPr>
          <p:nvPr/>
        </p:nvPicPr>
        <p:blipFill>
          <a:blip r:embed="rId127"/>
          <a:srcRect l="3318" t="3052" r="16110" b="4173"/>
          <a:stretch>
            <a:fillRect/>
          </a:stretch>
        </p:blipFill>
        <p:spPr>
          <a:xfrm flipH="false" flipV="false" rot="0">
            <a:off x="5890333" y="4476214"/>
            <a:ext cx="78357" cy="82471"/>
          </a:xfrm>
          <a:prstGeom prst="rect">
            <a:avLst/>
          </a:prstGeom>
        </p:spPr>
      </p:pic>
      <p:pic>
        <p:nvPicPr>
          <p:cNvPr name="Picture 131" id="131"/>
          <p:cNvPicPr>
            <a:picLocks noChangeAspect="true"/>
          </p:cNvPicPr>
          <p:nvPr/>
        </p:nvPicPr>
        <p:blipFill>
          <a:blip r:embed="rId128"/>
          <a:srcRect l="3318" t="4162" r="9646" b="3147"/>
          <a:stretch>
            <a:fillRect/>
          </a:stretch>
        </p:blipFill>
        <p:spPr>
          <a:xfrm flipH="false" flipV="false" rot="0">
            <a:off x="5920399" y="4448890"/>
            <a:ext cx="121646" cy="118417"/>
          </a:xfrm>
          <a:prstGeom prst="rect">
            <a:avLst/>
          </a:prstGeom>
        </p:spPr>
      </p:pic>
      <p:pic>
        <p:nvPicPr>
          <p:cNvPr name="Picture 132" id="132"/>
          <p:cNvPicPr>
            <a:picLocks noChangeAspect="true"/>
          </p:cNvPicPr>
          <p:nvPr/>
        </p:nvPicPr>
        <p:blipFill>
          <a:blip r:embed="rId129"/>
          <a:srcRect l="0" t="9128" r="0" b="12473"/>
          <a:stretch>
            <a:fillRect/>
          </a:stretch>
        </p:blipFill>
        <p:spPr>
          <a:xfrm flipH="false" flipV="false" rot="0">
            <a:off x="4340287" y="5320344"/>
            <a:ext cx="221868" cy="158993"/>
          </a:xfrm>
          <a:prstGeom prst="rect">
            <a:avLst/>
          </a:prstGeom>
        </p:spPr>
      </p:pic>
      <p:pic>
        <p:nvPicPr>
          <p:cNvPr name="Picture 133" id="133"/>
          <p:cNvPicPr>
            <a:picLocks noChangeAspect="true"/>
          </p:cNvPicPr>
          <p:nvPr/>
        </p:nvPicPr>
        <p:blipFill>
          <a:blip r:embed="rId130"/>
          <a:srcRect l="8946" t="8015" r="8576" b="3147"/>
          <a:stretch>
            <a:fillRect/>
          </a:stretch>
        </p:blipFill>
        <p:spPr>
          <a:xfrm flipH="false" flipV="false" rot="0">
            <a:off x="4380069" y="5384387"/>
            <a:ext cx="173080" cy="170405"/>
          </a:xfrm>
          <a:prstGeom prst="rect">
            <a:avLst/>
          </a:prstGeom>
        </p:spPr>
      </p:pic>
      <p:pic>
        <p:nvPicPr>
          <p:cNvPr name="Picture 134" id="134"/>
          <p:cNvPicPr>
            <a:picLocks noChangeAspect="true"/>
          </p:cNvPicPr>
          <p:nvPr/>
        </p:nvPicPr>
        <p:blipFill>
          <a:blip r:embed="rId131"/>
          <a:srcRect l="7720" t="4007" r="12016" b="9042"/>
          <a:stretch>
            <a:fillRect/>
          </a:stretch>
        </p:blipFill>
        <p:spPr>
          <a:xfrm flipH="false" flipV="false" rot="0">
            <a:off x="4294126" y="5216717"/>
            <a:ext cx="160079" cy="158514"/>
          </a:xfrm>
          <a:prstGeom prst="rect">
            <a:avLst/>
          </a:prstGeom>
        </p:spPr>
      </p:pic>
      <p:pic>
        <p:nvPicPr>
          <p:cNvPr name="Picture 135" id="135"/>
          <p:cNvPicPr>
            <a:picLocks noChangeAspect="true"/>
          </p:cNvPicPr>
          <p:nvPr/>
        </p:nvPicPr>
        <p:blipFill>
          <a:blip r:embed="rId132"/>
          <a:srcRect l="12587" t="7792" r="15541" b="9042"/>
          <a:stretch>
            <a:fillRect/>
          </a:stretch>
        </p:blipFill>
        <p:spPr>
          <a:xfrm flipH="false" flipV="false" rot="0">
            <a:off x="4653409" y="5333776"/>
            <a:ext cx="191179" cy="202210"/>
          </a:xfrm>
          <a:prstGeom prst="rect">
            <a:avLst/>
          </a:prstGeom>
        </p:spPr>
      </p:pic>
      <p:pic>
        <p:nvPicPr>
          <p:cNvPr name="Picture 136" id="136"/>
          <p:cNvPicPr>
            <a:picLocks noChangeAspect="true"/>
          </p:cNvPicPr>
          <p:nvPr/>
        </p:nvPicPr>
        <p:blipFill>
          <a:blip r:embed="rId133"/>
          <a:srcRect l="0" t="0" r="16434" b="3892"/>
          <a:stretch>
            <a:fillRect/>
          </a:stretch>
        </p:blipFill>
        <p:spPr>
          <a:xfrm flipH="false" flipV="false" rot="0">
            <a:off x="4507580" y="5372042"/>
            <a:ext cx="181865" cy="191185"/>
          </a:xfrm>
          <a:prstGeom prst="rect">
            <a:avLst/>
          </a:prstGeom>
        </p:spPr>
      </p:pic>
      <p:pic>
        <p:nvPicPr>
          <p:cNvPr name="Picture 137" id="137"/>
          <p:cNvPicPr>
            <a:picLocks noChangeAspect="true"/>
          </p:cNvPicPr>
          <p:nvPr/>
        </p:nvPicPr>
        <p:blipFill>
          <a:blip r:embed="rId134"/>
          <a:srcRect l="0" t="2671" r="0" b="16623"/>
          <a:stretch>
            <a:fillRect/>
          </a:stretch>
        </p:blipFill>
        <p:spPr>
          <a:xfrm flipH="false" flipV="false" rot="0">
            <a:off x="4598513" y="5255260"/>
            <a:ext cx="212868" cy="157032"/>
          </a:xfrm>
          <a:prstGeom prst="rect">
            <a:avLst/>
          </a:prstGeom>
        </p:spPr>
      </p:pic>
      <p:pic>
        <p:nvPicPr>
          <p:cNvPr name="Picture 138" id="138"/>
          <p:cNvPicPr>
            <a:picLocks noChangeAspect="true"/>
          </p:cNvPicPr>
          <p:nvPr/>
        </p:nvPicPr>
        <p:blipFill>
          <a:blip r:embed="rId135"/>
          <a:srcRect l="7289" t="1193" r="13231" b="0"/>
          <a:stretch>
            <a:fillRect/>
          </a:stretch>
        </p:blipFill>
        <p:spPr>
          <a:xfrm flipH="false" flipV="false" rot="0">
            <a:off x="5655506" y="4728123"/>
            <a:ext cx="118586" cy="134753"/>
          </a:xfrm>
          <a:prstGeom prst="rect">
            <a:avLst/>
          </a:prstGeom>
        </p:spPr>
      </p:pic>
      <p:pic>
        <p:nvPicPr>
          <p:cNvPr name="Picture 139" id="139"/>
          <p:cNvPicPr>
            <a:picLocks noChangeAspect="true"/>
          </p:cNvPicPr>
          <p:nvPr/>
        </p:nvPicPr>
        <p:blipFill>
          <a:blip r:embed="rId136"/>
          <a:srcRect l="0" t="0" r="37025" b="0"/>
          <a:stretch>
            <a:fillRect/>
          </a:stretch>
        </p:blipFill>
        <p:spPr>
          <a:xfrm flipH="false" flipV="false" rot="0">
            <a:off x="5668680" y="4688632"/>
            <a:ext cx="38939" cy="56519"/>
          </a:xfrm>
          <a:prstGeom prst="rect">
            <a:avLst/>
          </a:prstGeom>
        </p:spPr>
      </p:pic>
      <p:pic>
        <p:nvPicPr>
          <p:cNvPr name="Picture 140" id="140"/>
          <p:cNvPicPr>
            <a:picLocks noChangeAspect="true"/>
          </p:cNvPicPr>
          <p:nvPr/>
        </p:nvPicPr>
        <p:blipFill>
          <a:blip r:embed="rId137"/>
          <a:srcRect l="8480" t="6382" r="57841" b="0"/>
          <a:stretch>
            <a:fillRect/>
          </a:stretch>
        </p:blipFill>
        <p:spPr>
          <a:xfrm flipH="false" flipV="false" rot="0">
            <a:off x="5647933" y="4763142"/>
            <a:ext cx="31830" cy="80877"/>
          </a:xfrm>
          <a:prstGeom prst="rect">
            <a:avLst/>
          </a:prstGeom>
        </p:spPr>
      </p:pic>
      <p:pic>
        <p:nvPicPr>
          <p:cNvPr name="Picture 141" id="141"/>
          <p:cNvPicPr>
            <a:picLocks noChangeAspect="true"/>
          </p:cNvPicPr>
          <p:nvPr/>
        </p:nvPicPr>
        <p:blipFill>
          <a:blip r:embed="rId138"/>
          <a:srcRect l="0" t="4162" r="0" b="37044"/>
          <a:stretch>
            <a:fillRect/>
          </a:stretch>
        </p:blipFill>
        <p:spPr>
          <a:xfrm flipH="false" flipV="false" rot="0">
            <a:off x="5588612" y="4660427"/>
            <a:ext cx="70753" cy="38023"/>
          </a:xfrm>
          <a:prstGeom prst="rect">
            <a:avLst/>
          </a:prstGeom>
        </p:spPr>
      </p:pic>
      <p:pic>
        <p:nvPicPr>
          <p:cNvPr name="Picture 142" id="142"/>
          <p:cNvPicPr>
            <a:picLocks noChangeAspect="true"/>
          </p:cNvPicPr>
          <p:nvPr/>
        </p:nvPicPr>
        <p:blipFill>
          <a:blip r:embed="rId139"/>
          <a:srcRect l="14126" t="15919" r="21393" b="26343"/>
          <a:stretch>
            <a:fillRect/>
          </a:stretch>
        </p:blipFill>
        <p:spPr>
          <a:xfrm flipH="false" flipV="false" rot="0">
            <a:off x="4806326" y="4514186"/>
            <a:ext cx="29650" cy="24268"/>
          </a:xfrm>
          <a:prstGeom prst="rect">
            <a:avLst/>
          </a:prstGeom>
        </p:spPr>
      </p:pic>
      <p:pic>
        <p:nvPicPr>
          <p:cNvPr name="Picture 143" id="143"/>
          <p:cNvPicPr>
            <a:picLocks noChangeAspect="true"/>
          </p:cNvPicPr>
          <p:nvPr/>
        </p:nvPicPr>
        <p:blipFill>
          <a:blip r:embed="rId140"/>
          <a:srcRect l="0" t="17387" r="10573" b="50803"/>
          <a:stretch>
            <a:fillRect/>
          </a:stretch>
        </p:blipFill>
        <p:spPr>
          <a:xfrm flipH="false" flipV="false" rot="0">
            <a:off x="5360792" y="4662103"/>
            <a:ext cx="74637" cy="24268"/>
          </a:xfrm>
          <a:prstGeom prst="rect">
            <a:avLst/>
          </a:prstGeom>
        </p:spPr>
      </p:pic>
      <p:pic>
        <p:nvPicPr>
          <p:cNvPr name="Picture 144" id="144"/>
          <p:cNvPicPr>
            <a:picLocks noChangeAspect="true"/>
          </p:cNvPicPr>
          <p:nvPr/>
        </p:nvPicPr>
        <p:blipFill>
          <a:blip r:embed="rId141"/>
          <a:srcRect l="20161" t="0" r="11781" b="0"/>
          <a:stretch>
            <a:fillRect/>
          </a:stretch>
        </p:blipFill>
        <p:spPr>
          <a:xfrm flipH="false" flipV="false" rot="0">
            <a:off x="2607290" y="5667095"/>
            <a:ext cx="337952" cy="496576"/>
          </a:xfrm>
          <a:prstGeom prst="rect">
            <a:avLst/>
          </a:prstGeom>
        </p:spPr>
      </p:pic>
      <p:pic>
        <p:nvPicPr>
          <p:cNvPr name="Picture 145" id="145"/>
          <p:cNvPicPr>
            <a:picLocks noChangeAspect="true"/>
          </p:cNvPicPr>
          <p:nvPr/>
        </p:nvPicPr>
        <p:blipFill>
          <a:blip r:embed="rId142"/>
          <a:srcRect l="0" t="4880" r="0" b="11355"/>
          <a:stretch>
            <a:fillRect/>
          </a:stretch>
        </p:blipFill>
        <p:spPr>
          <a:xfrm flipH="false" flipV="false" rot="0">
            <a:off x="2824101" y="5344056"/>
            <a:ext cx="366602" cy="307080"/>
          </a:xfrm>
          <a:prstGeom prst="rect">
            <a:avLst/>
          </a:prstGeom>
        </p:spPr>
      </p:pic>
      <p:pic>
        <p:nvPicPr>
          <p:cNvPr name="Picture 146" id="146"/>
          <p:cNvPicPr>
            <a:picLocks noChangeAspect="true"/>
          </p:cNvPicPr>
          <p:nvPr/>
        </p:nvPicPr>
        <p:blipFill>
          <a:blip r:embed="rId143"/>
          <a:srcRect l="27058" t="38573" r="19950" b="0"/>
          <a:stretch>
            <a:fillRect/>
          </a:stretch>
        </p:blipFill>
        <p:spPr>
          <a:xfrm flipH="false" flipV="false" rot="0">
            <a:off x="3089330" y="6169461"/>
            <a:ext cx="241282" cy="279694"/>
          </a:xfrm>
          <a:prstGeom prst="rect">
            <a:avLst/>
          </a:prstGeom>
        </p:spPr>
      </p:pic>
      <p:pic>
        <p:nvPicPr>
          <p:cNvPr name="Picture 147" id="147"/>
          <p:cNvPicPr>
            <a:picLocks noChangeAspect="true"/>
          </p:cNvPicPr>
          <p:nvPr/>
        </p:nvPicPr>
        <p:blipFill>
          <a:blip r:embed="rId144"/>
          <a:srcRect l="3304" t="32010" r="12719" b="36413"/>
          <a:stretch>
            <a:fillRect/>
          </a:stretch>
        </p:blipFill>
        <p:spPr>
          <a:xfrm flipH="false" flipV="false" rot="0">
            <a:off x="2859748" y="5124159"/>
            <a:ext cx="160464" cy="60335"/>
          </a:xfrm>
          <a:prstGeom prst="rect">
            <a:avLst/>
          </a:prstGeom>
        </p:spPr>
      </p:pic>
      <p:pic>
        <p:nvPicPr>
          <p:cNvPr name="Picture 148" id="148"/>
          <p:cNvPicPr>
            <a:picLocks noChangeAspect="true"/>
          </p:cNvPicPr>
          <p:nvPr/>
        </p:nvPicPr>
        <p:blipFill>
          <a:blip r:embed="rId145"/>
          <a:srcRect l="34911" t="32992" r="30491" b="29267"/>
          <a:stretch>
            <a:fillRect/>
          </a:stretch>
        </p:blipFill>
        <p:spPr>
          <a:xfrm flipH="false" flipV="false" rot="0">
            <a:off x="3209971" y="6480861"/>
            <a:ext cx="149974" cy="163599"/>
          </a:xfrm>
          <a:prstGeom prst="rect">
            <a:avLst/>
          </a:prstGeom>
        </p:spPr>
      </p:pic>
      <p:pic>
        <p:nvPicPr>
          <p:cNvPr name="Picture 149" id="149"/>
          <p:cNvPicPr>
            <a:picLocks noChangeAspect="true"/>
          </p:cNvPicPr>
          <p:nvPr/>
        </p:nvPicPr>
        <p:blipFill>
          <a:blip r:embed="rId146"/>
          <a:srcRect l="0" t="32992" r="4633" b="24822"/>
          <a:stretch>
            <a:fillRect/>
          </a:stretch>
        </p:blipFill>
        <p:spPr>
          <a:xfrm flipH="false" flipV="false" rot="0">
            <a:off x="2569098" y="5411639"/>
            <a:ext cx="170316" cy="75339"/>
          </a:xfrm>
          <a:prstGeom prst="rect">
            <a:avLst/>
          </a:prstGeom>
        </p:spPr>
      </p:pic>
      <p:pic>
        <p:nvPicPr>
          <p:cNvPr name="Picture 150" id="150"/>
          <p:cNvPicPr>
            <a:picLocks noChangeAspect="true"/>
          </p:cNvPicPr>
          <p:nvPr/>
        </p:nvPicPr>
        <p:blipFill>
          <a:blip r:embed="rId147"/>
          <a:srcRect l="0" t="0" r="10406" b="1798"/>
          <a:stretch>
            <a:fillRect/>
          </a:stretch>
        </p:blipFill>
        <p:spPr>
          <a:xfrm flipH="false" flipV="false" rot="0">
            <a:off x="2452053" y="5263643"/>
            <a:ext cx="110159" cy="120744"/>
          </a:xfrm>
          <a:prstGeom prst="rect">
            <a:avLst/>
          </a:prstGeom>
        </p:spPr>
      </p:pic>
      <p:pic>
        <p:nvPicPr>
          <p:cNvPr name="Picture 151" id="151"/>
          <p:cNvPicPr>
            <a:picLocks noChangeAspect="true"/>
          </p:cNvPicPr>
          <p:nvPr/>
        </p:nvPicPr>
        <p:blipFill>
          <a:blip r:embed="rId148"/>
          <a:srcRect l="8666" t="2452" r="23387" b="0"/>
          <a:stretch>
            <a:fillRect/>
          </a:stretch>
        </p:blipFill>
        <p:spPr>
          <a:xfrm flipH="false" flipV="false" rot="0">
            <a:off x="3124212" y="5441019"/>
            <a:ext cx="132982" cy="190917"/>
          </a:xfrm>
          <a:prstGeom prst="rect">
            <a:avLst/>
          </a:prstGeom>
        </p:spPr>
      </p:pic>
      <p:pic>
        <p:nvPicPr>
          <p:cNvPr name="Picture 152" id="152"/>
          <p:cNvPicPr>
            <a:picLocks noChangeAspect="true"/>
          </p:cNvPicPr>
          <p:nvPr/>
        </p:nvPicPr>
        <p:blipFill>
          <a:blip r:embed="rId149"/>
          <a:srcRect l="20891" t="0" r="8484" b="5038"/>
          <a:stretch>
            <a:fillRect/>
          </a:stretch>
        </p:blipFill>
        <p:spPr>
          <a:xfrm flipH="false" flipV="false" rot="0">
            <a:off x="2325242" y="5184494"/>
            <a:ext cx="85705" cy="115240"/>
          </a:xfrm>
          <a:prstGeom prst="rect">
            <a:avLst/>
          </a:prstGeom>
        </p:spPr>
      </p:pic>
      <p:pic>
        <p:nvPicPr>
          <p:cNvPr name="Picture 153" id="153"/>
          <p:cNvPicPr>
            <a:picLocks noChangeAspect="true"/>
          </p:cNvPicPr>
          <p:nvPr/>
        </p:nvPicPr>
        <p:blipFill>
          <a:blip r:embed="rId150"/>
          <a:srcRect l="2586" t="6412" r="0" b="43261"/>
          <a:stretch>
            <a:fillRect/>
          </a:stretch>
        </p:blipFill>
        <p:spPr>
          <a:xfrm flipH="false" flipV="false" rot="0">
            <a:off x="2536633" y="5025291"/>
            <a:ext cx="326568" cy="168710"/>
          </a:xfrm>
          <a:prstGeom prst="rect">
            <a:avLst/>
          </a:prstGeom>
        </p:spPr>
      </p:pic>
      <p:pic>
        <p:nvPicPr>
          <p:cNvPr name="Picture 154" id="154"/>
          <p:cNvPicPr>
            <a:picLocks noChangeAspect="true"/>
          </p:cNvPicPr>
          <p:nvPr/>
        </p:nvPicPr>
        <p:blipFill>
          <a:blip r:embed="rId151"/>
          <a:srcRect l="12627" t="0" r="17971" b="21041"/>
          <a:stretch>
            <a:fillRect/>
          </a:stretch>
        </p:blipFill>
        <p:spPr>
          <a:xfrm flipH="false" flipV="false" rot="0">
            <a:off x="2854564" y="5844026"/>
            <a:ext cx="385104" cy="438142"/>
          </a:xfrm>
          <a:prstGeom prst="rect">
            <a:avLst/>
          </a:prstGeom>
        </p:spPr>
      </p:pic>
      <p:pic>
        <p:nvPicPr>
          <p:cNvPr name="Picture 155" id="155"/>
          <p:cNvPicPr>
            <a:picLocks noChangeAspect="true"/>
          </p:cNvPicPr>
          <p:nvPr/>
        </p:nvPicPr>
        <p:blipFill>
          <a:blip r:embed="rId152"/>
          <a:srcRect l="18018" t="0" r="4935" b="0"/>
          <a:stretch>
            <a:fillRect/>
          </a:stretch>
        </p:blipFill>
        <p:spPr>
          <a:xfrm flipH="false" flipV="false" rot="0">
            <a:off x="2661206" y="5350087"/>
            <a:ext cx="330681" cy="429200"/>
          </a:xfrm>
          <a:prstGeom prst="rect">
            <a:avLst/>
          </a:prstGeom>
        </p:spPr>
      </p:pic>
      <p:pic>
        <p:nvPicPr>
          <p:cNvPr name="Picture 156" id="156"/>
          <p:cNvPicPr>
            <a:picLocks noChangeAspect="true"/>
          </p:cNvPicPr>
          <p:nvPr/>
        </p:nvPicPr>
        <p:blipFill>
          <a:blip r:embed="rId153"/>
          <a:srcRect l="6442" t="3651" r="18616" b="4295"/>
          <a:stretch>
            <a:fillRect/>
          </a:stretch>
        </p:blipFill>
        <p:spPr>
          <a:xfrm flipH="false" flipV="false" rot="0">
            <a:off x="2616510" y="5620252"/>
            <a:ext cx="155872" cy="175010"/>
          </a:xfrm>
          <a:prstGeom prst="rect">
            <a:avLst/>
          </a:prstGeom>
        </p:spPr>
      </p:pic>
      <p:pic>
        <p:nvPicPr>
          <p:cNvPr name="Picture 157" id="157"/>
          <p:cNvPicPr>
            <a:picLocks noChangeAspect="true"/>
          </p:cNvPicPr>
          <p:nvPr/>
        </p:nvPicPr>
        <p:blipFill>
          <a:blip r:embed="rId154"/>
          <a:srcRect l="624" t="0" r="15654" b="0"/>
          <a:stretch>
            <a:fillRect/>
          </a:stretch>
        </p:blipFill>
        <p:spPr>
          <a:xfrm flipH="false" flipV="false" rot="0">
            <a:off x="3211614" y="5475585"/>
            <a:ext cx="118998" cy="142137"/>
          </a:xfrm>
          <a:prstGeom prst="rect">
            <a:avLst/>
          </a:prstGeom>
        </p:spPr>
      </p:pic>
      <p:pic>
        <p:nvPicPr>
          <p:cNvPr name="Picture 158" id="158"/>
          <p:cNvPicPr>
            <a:picLocks noChangeAspect="true"/>
          </p:cNvPicPr>
          <p:nvPr/>
        </p:nvPicPr>
        <p:blipFill>
          <a:blip r:embed="rId155"/>
          <a:srcRect l="15932" t="0" r="2536" b="0"/>
          <a:stretch>
            <a:fillRect/>
          </a:stretch>
        </p:blipFill>
        <p:spPr>
          <a:xfrm flipH="false" flipV="false" rot="0">
            <a:off x="3312280" y="5509129"/>
            <a:ext cx="81780" cy="100305"/>
          </a:xfrm>
          <a:prstGeom prst="rect">
            <a:avLst/>
          </a:prstGeom>
        </p:spPr>
      </p:pic>
      <p:pic>
        <p:nvPicPr>
          <p:cNvPr name="Picture 159" id="159"/>
          <p:cNvPicPr>
            <a:picLocks noChangeAspect="true"/>
          </p:cNvPicPr>
          <p:nvPr/>
        </p:nvPicPr>
        <p:blipFill>
          <a:blip r:embed="rId156"/>
          <a:srcRect l="0" t="16820" r="0" b="28129"/>
          <a:stretch>
            <a:fillRect/>
          </a:stretch>
        </p:blipFill>
        <p:spPr>
          <a:xfrm flipH="false" flipV="false" rot="0">
            <a:off x="2368095" y="5277207"/>
            <a:ext cx="73565" cy="40497"/>
          </a:xfrm>
          <a:prstGeom prst="rect">
            <a:avLst/>
          </a:prstGeom>
        </p:spPr>
      </p:pic>
      <p:pic>
        <p:nvPicPr>
          <p:cNvPr name="Picture 160" id="160"/>
          <p:cNvPicPr>
            <a:picLocks noChangeAspect="true"/>
          </p:cNvPicPr>
          <p:nvPr/>
        </p:nvPicPr>
        <p:blipFill>
          <a:blip r:embed="rId157"/>
          <a:srcRect l="2390" t="8327" r="0" b="20090"/>
          <a:stretch>
            <a:fillRect/>
          </a:stretch>
        </p:blipFill>
        <p:spPr>
          <a:xfrm flipH="false" flipV="false" rot="0">
            <a:off x="2486534" y="5368618"/>
            <a:ext cx="93403" cy="68497"/>
          </a:xfrm>
          <a:prstGeom prst="rect">
            <a:avLst/>
          </a:prstGeom>
        </p:spPr>
      </p:pic>
      <p:pic>
        <p:nvPicPr>
          <p:cNvPr name="Picture 161" id="161"/>
          <p:cNvPicPr>
            <a:picLocks noChangeAspect="true"/>
          </p:cNvPicPr>
          <p:nvPr/>
        </p:nvPicPr>
        <p:blipFill>
          <a:blip r:embed="rId158"/>
          <a:srcRect l="0" t="13833" r="0" b="21501"/>
          <a:stretch>
            <a:fillRect/>
          </a:stretch>
        </p:blipFill>
        <p:spPr>
          <a:xfrm flipH="false" flipV="false" rot="0">
            <a:off x="2395034" y="5233199"/>
            <a:ext cx="167178" cy="108105"/>
          </a:xfrm>
          <a:prstGeom prst="rect">
            <a:avLst/>
          </a:prstGeom>
        </p:spPr>
      </p:pic>
      <p:pic>
        <p:nvPicPr>
          <p:cNvPr name="Picture 162" id="162"/>
          <p:cNvPicPr>
            <a:picLocks noChangeAspect="true"/>
          </p:cNvPicPr>
          <p:nvPr/>
        </p:nvPicPr>
        <p:blipFill>
          <a:blip r:embed="rId159"/>
          <a:srcRect l="9561" t="0" r="28003" b="0"/>
          <a:stretch>
            <a:fillRect/>
          </a:stretch>
        </p:blipFill>
        <p:spPr>
          <a:xfrm flipH="false" flipV="false" rot="0">
            <a:off x="2395034" y="5169432"/>
            <a:ext cx="50725" cy="81243"/>
          </a:xfrm>
          <a:prstGeom prst="rect">
            <a:avLst/>
          </a:prstGeom>
        </p:spPr>
      </p:pic>
      <p:pic>
        <p:nvPicPr>
          <p:cNvPr name="Picture 163" id="163"/>
          <p:cNvPicPr>
            <a:picLocks noChangeAspect="true"/>
          </p:cNvPicPr>
          <p:nvPr/>
        </p:nvPicPr>
        <p:blipFill>
          <a:blip r:embed="rId160"/>
          <a:srcRect l="32354" t="0" r="45824" b="0"/>
          <a:stretch>
            <a:fillRect/>
          </a:stretch>
        </p:blipFill>
        <p:spPr>
          <a:xfrm flipH="false" flipV="false" rot="0">
            <a:off x="2738292" y="6108331"/>
            <a:ext cx="288020" cy="1319927"/>
          </a:xfrm>
          <a:prstGeom prst="rect">
            <a:avLst/>
          </a:prstGeom>
        </p:spPr>
      </p:pic>
      <p:pic>
        <p:nvPicPr>
          <p:cNvPr name="Picture 164" id="164"/>
          <p:cNvPicPr>
            <a:picLocks noChangeAspect="true"/>
          </p:cNvPicPr>
          <p:nvPr/>
        </p:nvPicPr>
        <p:blipFill>
          <a:blip r:embed="rId161"/>
          <a:srcRect l="15932" t="1348" r="16337" b="0"/>
          <a:stretch>
            <a:fillRect/>
          </a:stretch>
        </p:blipFill>
        <p:spPr>
          <a:xfrm flipH="false" flipV="false" rot="0">
            <a:off x="5552380" y="6357741"/>
            <a:ext cx="34819" cy="50715"/>
          </a:xfrm>
          <a:prstGeom prst="rect">
            <a:avLst/>
          </a:prstGeom>
        </p:spPr>
      </p:pic>
      <p:sp>
        <p:nvSpPr>
          <p:cNvPr name="TextBox 165" id="165"/>
          <p:cNvSpPr txBox="true"/>
          <p:nvPr/>
        </p:nvSpPr>
        <p:spPr>
          <a:xfrm rot="0">
            <a:off x="7302821" y="3315001"/>
            <a:ext cx="408980" cy="174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1000">
                <a:solidFill>
                  <a:srgbClr val="000000"/>
                </a:solidFill>
                <a:latin typeface="Open Sans Light Bold"/>
              </a:rPr>
              <a:t>Russia</a:t>
            </a:r>
          </a:p>
        </p:txBody>
      </p:sp>
      <p:sp>
        <p:nvSpPr>
          <p:cNvPr name="TextBox 166" id="166"/>
          <p:cNvSpPr txBox="true"/>
          <p:nvPr/>
        </p:nvSpPr>
        <p:spPr>
          <a:xfrm rot="0">
            <a:off x="7245852" y="4218438"/>
            <a:ext cx="359209" cy="990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7"/>
              </a:lnSpc>
            </a:pPr>
            <a:r>
              <a:rPr lang="en-US" sz="612">
                <a:solidFill>
                  <a:srgbClr val="000000"/>
                </a:solidFill>
                <a:latin typeface="Open Sans Light Bold"/>
              </a:rPr>
              <a:t>Mongolia</a:t>
            </a:r>
          </a:p>
        </p:txBody>
      </p:sp>
      <p:sp>
        <p:nvSpPr>
          <p:cNvPr name="TextBox 167" id="167"/>
          <p:cNvSpPr txBox="true"/>
          <p:nvPr/>
        </p:nvSpPr>
        <p:spPr>
          <a:xfrm rot="0">
            <a:off x="6302603" y="4173695"/>
            <a:ext cx="453461" cy="990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7"/>
              </a:lnSpc>
            </a:pPr>
            <a:r>
              <a:rPr lang="en-US" sz="612">
                <a:solidFill>
                  <a:srgbClr val="000000"/>
                </a:solidFill>
                <a:latin typeface="Open Sans Light Bold"/>
              </a:rPr>
              <a:t>Kazakhstan</a:t>
            </a:r>
          </a:p>
        </p:txBody>
      </p:sp>
      <p:sp>
        <p:nvSpPr>
          <p:cNvPr name="TextBox 168" id="168"/>
          <p:cNvSpPr txBox="true"/>
          <p:nvPr/>
        </p:nvSpPr>
        <p:spPr>
          <a:xfrm rot="0">
            <a:off x="6281887" y="4385784"/>
            <a:ext cx="182558" cy="471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Uzbekistan</a:t>
            </a:r>
          </a:p>
        </p:txBody>
      </p:sp>
      <p:sp>
        <p:nvSpPr>
          <p:cNvPr name="TextBox 169" id="169"/>
          <p:cNvSpPr txBox="true"/>
          <p:nvPr/>
        </p:nvSpPr>
        <p:spPr>
          <a:xfrm rot="0">
            <a:off x="7285162" y="4651392"/>
            <a:ext cx="222573" cy="990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7"/>
              </a:lnSpc>
            </a:pPr>
            <a:r>
              <a:rPr lang="en-US" sz="612">
                <a:solidFill>
                  <a:srgbClr val="000000"/>
                </a:solidFill>
                <a:latin typeface="Open Sans Light Bold"/>
              </a:rPr>
              <a:t>China</a:t>
            </a:r>
          </a:p>
        </p:txBody>
      </p:sp>
      <p:sp>
        <p:nvSpPr>
          <p:cNvPr name="TextBox 170" id="170"/>
          <p:cNvSpPr txBox="true"/>
          <p:nvPr/>
        </p:nvSpPr>
        <p:spPr>
          <a:xfrm rot="0">
            <a:off x="8466114" y="4570841"/>
            <a:ext cx="159818" cy="745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2"/>
              </a:lnSpc>
            </a:pPr>
            <a:r>
              <a:rPr lang="en-US" sz="444">
                <a:solidFill>
                  <a:srgbClr val="000000"/>
                </a:solidFill>
                <a:latin typeface="Open Sans Light Bold"/>
              </a:rPr>
              <a:t>Japan</a:t>
            </a:r>
          </a:p>
        </p:txBody>
      </p:sp>
      <p:sp>
        <p:nvSpPr>
          <p:cNvPr name="TextBox 171" id="171"/>
          <p:cNvSpPr txBox="true"/>
          <p:nvPr/>
        </p:nvSpPr>
        <p:spPr>
          <a:xfrm rot="0">
            <a:off x="7960315" y="4998827"/>
            <a:ext cx="112171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Taiwan</a:t>
            </a:r>
          </a:p>
        </p:txBody>
      </p:sp>
      <p:sp>
        <p:nvSpPr>
          <p:cNvPr name="TextBox 172" id="172"/>
          <p:cNvSpPr txBox="true"/>
          <p:nvPr/>
        </p:nvSpPr>
        <p:spPr>
          <a:xfrm rot="0">
            <a:off x="8030162" y="4503360"/>
            <a:ext cx="191910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North Korea</a:t>
            </a:r>
          </a:p>
        </p:txBody>
      </p:sp>
      <p:sp>
        <p:nvSpPr>
          <p:cNvPr name="TextBox 173" id="173"/>
          <p:cNvSpPr txBox="true"/>
          <p:nvPr/>
        </p:nvSpPr>
        <p:spPr>
          <a:xfrm rot="0">
            <a:off x="8016401" y="4611824"/>
            <a:ext cx="190063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South Korea</a:t>
            </a:r>
          </a:p>
        </p:txBody>
      </p:sp>
      <p:sp>
        <p:nvSpPr>
          <p:cNvPr name="TextBox 174" id="174"/>
          <p:cNvSpPr txBox="true"/>
          <p:nvPr/>
        </p:nvSpPr>
        <p:spPr>
          <a:xfrm rot="0">
            <a:off x="7972075" y="5245630"/>
            <a:ext cx="171594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Philippines</a:t>
            </a:r>
          </a:p>
        </p:txBody>
      </p:sp>
      <p:sp>
        <p:nvSpPr>
          <p:cNvPr name="TextBox 175" id="175"/>
          <p:cNvSpPr txBox="true"/>
          <p:nvPr/>
        </p:nvSpPr>
        <p:spPr>
          <a:xfrm rot="0">
            <a:off x="8035695" y="6296879"/>
            <a:ext cx="372753" cy="1214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02"/>
              </a:lnSpc>
            </a:pPr>
            <a:r>
              <a:rPr lang="en-US" sz="644">
                <a:solidFill>
                  <a:srgbClr val="000000"/>
                </a:solidFill>
                <a:latin typeface="Open Sans Light Bold"/>
              </a:rPr>
              <a:t>Australia</a:t>
            </a:r>
          </a:p>
        </p:txBody>
      </p:sp>
      <p:sp>
        <p:nvSpPr>
          <p:cNvPr name="TextBox 176" id="176"/>
          <p:cNvSpPr txBox="true"/>
          <p:nvPr/>
        </p:nvSpPr>
        <p:spPr>
          <a:xfrm rot="0">
            <a:off x="9321272" y="6868379"/>
            <a:ext cx="183194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New Zeland</a:t>
            </a:r>
          </a:p>
        </p:txBody>
      </p:sp>
      <p:sp>
        <p:nvSpPr>
          <p:cNvPr name="TextBox 177" id="177"/>
          <p:cNvSpPr txBox="true"/>
          <p:nvPr/>
        </p:nvSpPr>
        <p:spPr>
          <a:xfrm rot="0">
            <a:off x="3394061" y="2537510"/>
            <a:ext cx="662226" cy="174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1000">
                <a:solidFill>
                  <a:srgbClr val="000000"/>
                </a:solidFill>
                <a:latin typeface="Open Sans Light Bold"/>
              </a:rPr>
              <a:t>Greenland</a:t>
            </a:r>
          </a:p>
        </p:txBody>
      </p:sp>
      <p:sp>
        <p:nvSpPr>
          <p:cNvPr name="TextBox 178" id="178"/>
          <p:cNvSpPr txBox="true"/>
          <p:nvPr/>
        </p:nvSpPr>
        <p:spPr>
          <a:xfrm rot="0">
            <a:off x="1595205" y="3603074"/>
            <a:ext cx="474702" cy="174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1000">
                <a:solidFill>
                  <a:srgbClr val="000000"/>
                </a:solidFill>
                <a:latin typeface="Open Sans Light Bold"/>
              </a:rPr>
              <a:t>Canada</a:t>
            </a:r>
          </a:p>
        </p:txBody>
      </p:sp>
      <p:sp>
        <p:nvSpPr>
          <p:cNvPr name="TextBox 179" id="179"/>
          <p:cNvSpPr txBox="true"/>
          <p:nvPr/>
        </p:nvSpPr>
        <p:spPr>
          <a:xfrm rot="0">
            <a:off x="1641639" y="4428911"/>
            <a:ext cx="856536" cy="174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1000">
                <a:solidFill>
                  <a:srgbClr val="000000"/>
                </a:solidFill>
                <a:latin typeface="Open Sans Light Bold"/>
              </a:rPr>
              <a:t>United States</a:t>
            </a:r>
          </a:p>
        </p:txBody>
      </p:sp>
      <p:sp>
        <p:nvSpPr>
          <p:cNvPr name="TextBox 180" id="180"/>
          <p:cNvSpPr txBox="true"/>
          <p:nvPr/>
        </p:nvSpPr>
        <p:spPr>
          <a:xfrm rot="0">
            <a:off x="5266898" y="6475460"/>
            <a:ext cx="168532" cy="110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7"/>
              </a:lnSpc>
            </a:pPr>
            <a:r>
              <a:rPr lang="en-US" sz="449">
                <a:solidFill>
                  <a:srgbClr val="000000"/>
                </a:solidFill>
                <a:latin typeface="Open Sans Light Bold"/>
              </a:rPr>
              <a:t>South</a:t>
            </a:r>
          </a:p>
          <a:p>
            <a:pPr algn="ctr">
              <a:lnSpc>
                <a:spcPts val="417"/>
              </a:lnSpc>
            </a:pPr>
            <a:r>
              <a:rPr lang="en-US" sz="449">
                <a:solidFill>
                  <a:srgbClr val="000000"/>
                </a:solidFill>
                <a:latin typeface="Open Sans Light Bold"/>
              </a:rPr>
              <a:t>Africa</a:t>
            </a:r>
          </a:p>
        </p:txBody>
      </p:sp>
      <p:sp>
        <p:nvSpPr>
          <p:cNvPr name="TextBox 181" id="181"/>
          <p:cNvSpPr txBox="true"/>
          <p:nvPr/>
        </p:nvSpPr>
        <p:spPr>
          <a:xfrm rot="0">
            <a:off x="5132573" y="6201204"/>
            <a:ext cx="134325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Namibia</a:t>
            </a:r>
          </a:p>
        </p:txBody>
      </p:sp>
      <p:sp>
        <p:nvSpPr>
          <p:cNvPr name="TextBox 182" id="182"/>
          <p:cNvSpPr txBox="true"/>
          <p:nvPr/>
        </p:nvSpPr>
        <p:spPr>
          <a:xfrm rot="0">
            <a:off x="5143628" y="5979190"/>
            <a:ext cx="108824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Angola</a:t>
            </a:r>
          </a:p>
        </p:txBody>
      </p:sp>
      <p:sp>
        <p:nvSpPr>
          <p:cNvPr name="TextBox 183" id="183"/>
          <p:cNvSpPr txBox="true"/>
          <p:nvPr/>
        </p:nvSpPr>
        <p:spPr>
          <a:xfrm rot="0">
            <a:off x="5351163" y="6039489"/>
            <a:ext cx="117258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Zambia</a:t>
            </a:r>
          </a:p>
        </p:txBody>
      </p:sp>
      <p:sp>
        <p:nvSpPr>
          <p:cNvPr name="TextBox 184" id="184"/>
          <p:cNvSpPr txBox="true"/>
          <p:nvPr/>
        </p:nvSpPr>
        <p:spPr>
          <a:xfrm rot="0">
            <a:off x="5860676" y="6238737"/>
            <a:ext cx="190499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Madagascar</a:t>
            </a:r>
          </a:p>
        </p:txBody>
      </p:sp>
      <p:sp>
        <p:nvSpPr>
          <p:cNvPr name="TextBox 185" id="185"/>
          <p:cNvSpPr txBox="true"/>
          <p:nvPr/>
        </p:nvSpPr>
        <p:spPr>
          <a:xfrm rot="0">
            <a:off x="5296351" y="6257503"/>
            <a:ext cx="156366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Botswana</a:t>
            </a:r>
          </a:p>
        </p:txBody>
      </p:sp>
      <p:sp>
        <p:nvSpPr>
          <p:cNvPr name="TextBox 186" id="186"/>
          <p:cNvSpPr txBox="true"/>
          <p:nvPr/>
        </p:nvSpPr>
        <p:spPr>
          <a:xfrm rot="0">
            <a:off x="5452717" y="6163671"/>
            <a:ext cx="163944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Zimbabwe</a:t>
            </a:r>
          </a:p>
        </p:txBody>
      </p:sp>
      <p:sp>
        <p:nvSpPr>
          <p:cNvPr name="TextBox 187" id="187"/>
          <p:cNvSpPr txBox="true"/>
          <p:nvPr/>
        </p:nvSpPr>
        <p:spPr>
          <a:xfrm rot="0">
            <a:off x="5582999" y="5806493"/>
            <a:ext cx="142298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Tanzania</a:t>
            </a:r>
          </a:p>
        </p:txBody>
      </p:sp>
      <p:sp>
        <p:nvSpPr>
          <p:cNvPr name="TextBox 188" id="188"/>
          <p:cNvSpPr txBox="true"/>
          <p:nvPr/>
        </p:nvSpPr>
        <p:spPr>
          <a:xfrm rot="0">
            <a:off x="5676503" y="5650703"/>
            <a:ext cx="97589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Kenya</a:t>
            </a:r>
          </a:p>
        </p:txBody>
      </p:sp>
      <p:sp>
        <p:nvSpPr>
          <p:cNvPr name="TextBox 189" id="189"/>
          <p:cNvSpPr txBox="true"/>
          <p:nvPr/>
        </p:nvSpPr>
        <p:spPr>
          <a:xfrm rot="0">
            <a:off x="5925582" y="5390539"/>
            <a:ext cx="125594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Somalia</a:t>
            </a:r>
          </a:p>
        </p:txBody>
      </p:sp>
      <p:sp>
        <p:nvSpPr>
          <p:cNvPr name="TextBox 190" id="190"/>
          <p:cNvSpPr txBox="true"/>
          <p:nvPr/>
        </p:nvSpPr>
        <p:spPr>
          <a:xfrm rot="0">
            <a:off x="5708972" y="5462783"/>
            <a:ext cx="130239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Ethiopia</a:t>
            </a:r>
          </a:p>
        </p:txBody>
      </p:sp>
      <p:sp>
        <p:nvSpPr>
          <p:cNvPr name="TextBox 191" id="191"/>
          <p:cNvSpPr txBox="true"/>
          <p:nvPr/>
        </p:nvSpPr>
        <p:spPr>
          <a:xfrm rot="0">
            <a:off x="5534689" y="5613170"/>
            <a:ext cx="120816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Uganda</a:t>
            </a:r>
          </a:p>
        </p:txBody>
      </p:sp>
      <p:sp>
        <p:nvSpPr>
          <p:cNvPr name="TextBox 192" id="192"/>
          <p:cNvSpPr txBox="true"/>
          <p:nvPr/>
        </p:nvSpPr>
        <p:spPr>
          <a:xfrm rot="0">
            <a:off x="5435429" y="5444017"/>
            <a:ext cx="198670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South Sudan</a:t>
            </a:r>
          </a:p>
        </p:txBody>
      </p:sp>
      <p:sp>
        <p:nvSpPr>
          <p:cNvPr name="TextBox 193" id="193"/>
          <p:cNvSpPr txBox="true"/>
          <p:nvPr/>
        </p:nvSpPr>
        <p:spPr>
          <a:xfrm rot="0">
            <a:off x="5259291" y="5753810"/>
            <a:ext cx="150501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DR Congo</a:t>
            </a:r>
          </a:p>
        </p:txBody>
      </p:sp>
      <p:sp>
        <p:nvSpPr>
          <p:cNvPr name="TextBox 194" id="194"/>
          <p:cNvSpPr txBox="true"/>
          <p:nvPr/>
        </p:nvSpPr>
        <p:spPr>
          <a:xfrm rot="0">
            <a:off x="5701471" y="5234343"/>
            <a:ext cx="107638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Eritrea</a:t>
            </a:r>
          </a:p>
        </p:txBody>
      </p:sp>
      <p:sp>
        <p:nvSpPr>
          <p:cNvPr name="TextBox 195" id="195"/>
          <p:cNvSpPr txBox="true"/>
          <p:nvPr/>
        </p:nvSpPr>
        <p:spPr>
          <a:xfrm rot="0">
            <a:off x="5925582" y="5235248"/>
            <a:ext cx="109384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Yeman</a:t>
            </a:r>
          </a:p>
        </p:txBody>
      </p:sp>
      <p:sp>
        <p:nvSpPr>
          <p:cNvPr name="TextBox 196" id="196"/>
          <p:cNvSpPr txBox="true"/>
          <p:nvPr/>
        </p:nvSpPr>
        <p:spPr>
          <a:xfrm rot="0">
            <a:off x="5813002" y="4978931"/>
            <a:ext cx="199263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Saudi Arabia</a:t>
            </a:r>
          </a:p>
        </p:txBody>
      </p:sp>
      <p:sp>
        <p:nvSpPr>
          <p:cNvPr name="TextBox 197" id="197"/>
          <p:cNvSpPr txBox="true"/>
          <p:nvPr/>
        </p:nvSpPr>
        <p:spPr>
          <a:xfrm rot="0">
            <a:off x="6210759" y="5042656"/>
            <a:ext cx="96139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Oman</a:t>
            </a:r>
          </a:p>
        </p:txBody>
      </p:sp>
      <p:sp>
        <p:nvSpPr>
          <p:cNvPr name="TextBox 198" id="198"/>
          <p:cNvSpPr txBox="true"/>
          <p:nvPr/>
        </p:nvSpPr>
        <p:spPr>
          <a:xfrm rot="0">
            <a:off x="6893908" y="4872014"/>
            <a:ext cx="79581" cy="306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7"/>
              </a:lnSpc>
            </a:pPr>
            <a:r>
              <a:rPr lang="en-US" sz="212">
                <a:solidFill>
                  <a:srgbClr val="000000"/>
                </a:solidFill>
                <a:latin typeface="Open Sans Light Bold"/>
              </a:rPr>
              <a:t>Nepal</a:t>
            </a:r>
          </a:p>
        </p:txBody>
      </p:sp>
      <p:sp>
        <p:nvSpPr>
          <p:cNvPr name="TextBox 199" id="199"/>
          <p:cNvSpPr txBox="true"/>
          <p:nvPr/>
        </p:nvSpPr>
        <p:spPr>
          <a:xfrm rot="0">
            <a:off x="8515988" y="5659945"/>
            <a:ext cx="150339" cy="86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Papua ew</a:t>
            </a:r>
          </a:p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Guinea</a:t>
            </a:r>
          </a:p>
        </p:txBody>
      </p:sp>
      <p:sp>
        <p:nvSpPr>
          <p:cNvPr name="TextBox 200" id="200"/>
          <p:cNvSpPr txBox="true"/>
          <p:nvPr/>
        </p:nvSpPr>
        <p:spPr>
          <a:xfrm rot="0">
            <a:off x="8004613" y="5771241"/>
            <a:ext cx="214415" cy="496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2"/>
              </a:lnSpc>
            </a:pPr>
            <a:r>
              <a:rPr lang="en-US" sz="344">
                <a:solidFill>
                  <a:srgbClr val="000000"/>
                </a:solidFill>
                <a:latin typeface="Open Sans Light Bold"/>
              </a:rPr>
              <a:t>Indonesia</a:t>
            </a:r>
          </a:p>
        </p:txBody>
      </p:sp>
      <p:sp>
        <p:nvSpPr>
          <p:cNvPr name="TextBox 201" id="201"/>
          <p:cNvSpPr txBox="true"/>
          <p:nvPr/>
        </p:nvSpPr>
        <p:spPr>
          <a:xfrm rot="0">
            <a:off x="501756" y="3320714"/>
            <a:ext cx="514127" cy="958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40"/>
              </a:lnSpc>
            </a:pPr>
            <a:r>
              <a:rPr lang="en-US" sz="600">
                <a:solidFill>
                  <a:srgbClr val="000000"/>
                </a:solidFill>
                <a:latin typeface="Open Sans Light Bold"/>
              </a:rPr>
              <a:t>United States</a:t>
            </a:r>
          </a:p>
        </p:txBody>
      </p:sp>
      <p:sp>
        <p:nvSpPr>
          <p:cNvPr name="TextBox 202" id="202"/>
          <p:cNvSpPr txBox="true"/>
          <p:nvPr/>
        </p:nvSpPr>
        <p:spPr>
          <a:xfrm rot="0">
            <a:off x="4195381" y="3387813"/>
            <a:ext cx="184689" cy="575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"/>
              </a:lnSpc>
            </a:pPr>
            <a:r>
              <a:rPr lang="en-US" sz="400">
                <a:solidFill>
                  <a:srgbClr val="000000"/>
                </a:solidFill>
                <a:latin typeface="Open Sans Light Bold"/>
              </a:rPr>
              <a:t>Iceland</a:t>
            </a:r>
          </a:p>
        </p:txBody>
      </p:sp>
      <p:sp>
        <p:nvSpPr>
          <p:cNvPr name="TextBox 203" id="203"/>
          <p:cNvSpPr txBox="true"/>
          <p:nvPr/>
        </p:nvSpPr>
        <p:spPr>
          <a:xfrm rot="0">
            <a:off x="5350937" y="3500863"/>
            <a:ext cx="168502" cy="609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0"/>
              </a:lnSpc>
            </a:pPr>
            <a:r>
              <a:rPr lang="en-US" sz="357">
                <a:solidFill>
                  <a:srgbClr val="000000"/>
                </a:solidFill>
                <a:latin typeface="Open Sans Light Bold"/>
              </a:rPr>
              <a:t>Finland</a:t>
            </a:r>
          </a:p>
        </p:txBody>
      </p:sp>
      <p:sp>
        <p:nvSpPr>
          <p:cNvPr name="TextBox 204" id="204"/>
          <p:cNvSpPr txBox="true"/>
          <p:nvPr/>
        </p:nvSpPr>
        <p:spPr>
          <a:xfrm rot="0">
            <a:off x="5138848" y="3363895"/>
            <a:ext cx="126851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Sweden</a:t>
            </a:r>
          </a:p>
        </p:txBody>
      </p:sp>
      <p:sp>
        <p:nvSpPr>
          <p:cNvPr name="TextBox 205" id="205"/>
          <p:cNvSpPr txBox="true"/>
          <p:nvPr/>
        </p:nvSpPr>
        <p:spPr>
          <a:xfrm rot="0">
            <a:off x="4908483" y="3622124"/>
            <a:ext cx="128043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Norway</a:t>
            </a:r>
          </a:p>
        </p:txBody>
      </p:sp>
      <p:sp>
        <p:nvSpPr>
          <p:cNvPr name="TextBox 206" id="206"/>
          <p:cNvSpPr txBox="true"/>
          <p:nvPr/>
        </p:nvSpPr>
        <p:spPr>
          <a:xfrm rot="0">
            <a:off x="4932184" y="3855110"/>
            <a:ext cx="152023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Denmark</a:t>
            </a:r>
          </a:p>
        </p:txBody>
      </p:sp>
      <p:sp>
        <p:nvSpPr>
          <p:cNvPr name="TextBox 207" id="207"/>
          <p:cNvSpPr txBox="true"/>
          <p:nvPr/>
        </p:nvSpPr>
        <p:spPr>
          <a:xfrm rot="0">
            <a:off x="4704947" y="3836579"/>
            <a:ext cx="144734" cy="901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United</a:t>
            </a:r>
          </a:p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Kingdom</a:t>
            </a:r>
          </a:p>
        </p:txBody>
      </p:sp>
      <p:sp>
        <p:nvSpPr>
          <p:cNvPr name="TextBox 208" id="208"/>
          <p:cNvSpPr txBox="true"/>
          <p:nvPr/>
        </p:nvSpPr>
        <p:spPr>
          <a:xfrm rot="0">
            <a:off x="4436211" y="3975272"/>
            <a:ext cx="116938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Ireland</a:t>
            </a:r>
          </a:p>
        </p:txBody>
      </p:sp>
      <p:sp>
        <p:nvSpPr>
          <p:cNvPr name="TextBox 209" id="209"/>
          <p:cNvSpPr txBox="true"/>
          <p:nvPr/>
        </p:nvSpPr>
        <p:spPr>
          <a:xfrm rot="0">
            <a:off x="4615020" y="4455627"/>
            <a:ext cx="89926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Spain</a:t>
            </a:r>
          </a:p>
        </p:txBody>
      </p:sp>
      <p:sp>
        <p:nvSpPr>
          <p:cNvPr name="TextBox 210" id="210"/>
          <p:cNvSpPr txBox="true"/>
          <p:nvPr/>
        </p:nvSpPr>
        <p:spPr>
          <a:xfrm rot="0">
            <a:off x="4519917" y="4758318"/>
            <a:ext cx="140067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Morocco</a:t>
            </a:r>
          </a:p>
        </p:txBody>
      </p:sp>
      <p:sp>
        <p:nvSpPr>
          <p:cNvPr name="TextBox 211" id="211"/>
          <p:cNvSpPr txBox="true"/>
          <p:nvPr/>
        </p:nvSpPr>
        <p:spPr>
          <a:xfrm rot="0">
            <a:off x="4738397" y="4877797"/>
            <a:ext cx="114929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Algeria</a:t>
            </a:r>
          </a:p>
        </p:txBody>
      </p:sp>
      <p:sp>
        <p:nvSpPr>
          <p:cNvPr name="TextBox 212" id="212"/>
          <p:cNvSpPr txBox="true"/>
          <p:nvPr/>
        </p:nvSpPr>
        <p:spPr>
          <a:xfrm rot="0">
            <a:off x="4669675" y="5133063"/>
            <a:ext cx="70544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Mali</a:t>
            </a:r>
          </a:p>
        </p:txBody>
      </p:sp>
      <p:sp>
        <p:nvSpPr>
          <p:cNvPr name="TextBox 213" id="213"/>
          <p:cNvSpPr txBox="true"/>
          <p:nvPr/>
        </p:nvSpPr>
        <p:spPr>
          <a:xfrm rot="0">
            <a:off x="4949250" y="4647076"/>
            <a:ext cx="117892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Tunisia</a:t>
            </a:r>
          </a:p>
        </p:txBody>
      </p:sp>
      <p:sp>
        <p:nvSpPr>
          <p:cNvPr name="TextBox 214" id="214"/>
          <p:cNvSpPr txBox="true"/>
          <p:nvPr/>
        </p:nvSpPr>
        <p:spPr>
          <a:xfrm rot="0">
            <a:off x="5158519" y="4893106"/>
            <a:ext cx="87508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Libya</a:t>
            </a:r>
          </a:p>
        </p:txBody>
      </p:sp>
      <p:sp>
        <p:nvSpPr>
          <p:cNvPr name="TextBox 215" id="215"/>
          <p:cNvSpPr txBox="true"/>
          <p:nvPr/>
        </p:nvSpPr>
        <p:spPr>
          <a:xfrm rot="0">
            <a:off x="5452717" y="4914858"/>
            <a:ext cx="90301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Egypt</a:t>
            </a:r>
          </a:p>
        </p:txBody>
      </p:sp>
      <p:sp>
        <p:nvSpPr>
          <p:cNvPr name="TextBox 216" id="216"/>
          <p:cNvSpPr txBox="true"/>
          <p:nvPr/>
        </p:nvSpPr>
        <p:spPr>
          <a:xfrm rot="0">
            <a:off x="5462852" y="5188662"/>
            <a:ext cx="101440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Sudan</a:t>
            </a:r>
          </a:p>
        </p:txBody>
      </p:sp>
      <p:sp>
        <p:nvSpPr>
          <p:cNvPr name="TextBox 217" id="217"/>
          <p:cNvSpPr txBox="true"/>
          <p:nvPr/>
        </p:nvSpPr>
        <p:spPr>
          <a:xfrm rot="0">
            <a:off x="5195835" y="5257592"/>
            <a:ext cx="82773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Chad</a:t>
            </a:r>
          </a:p>
        </p:txBody>
      </p:sp>
      <p:sp>
        <p:nvSpPr>
          <p:cNvPr name="TextBox 218" id="218"/>
          <p:cNvSpPr txBox="true"/>
          <p:nvPr/>
        </p:nvSpPr>
        <p:spPr>
          <a:xfrm rot="0">
            <a:off x="4950533" y="5151593"/>
            <a:ext cx="89211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Niger</a:t>
            </a:r>
          </a:p>
        </p:txBody>
      </p:sp>
      <p:sp>
        <p:nvSpPr>
          <p:cNvPr name="TextBox 219" id="219"/>
          <p:cNvSpPr txBox="true"/>
          <p:nvPr/>
        </p:nvSpPr>
        <p:spPr>
          <a:xfrm rot="0">
            <a:off x="6166849" y="4520986"/>
            <a:ext cx="230076" cy="471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Turkmenistan</a:t>
            </a:r>
          </a:p>
        </p:txBody>
      </p:sp>
      <p:sp>
        <p:nvSpPr>
          <p:cNvPr name="TextBox 220" id="220"/>
          <p:cNvSpPr txBox="true"/>
          <p:nvPr/>
        </p:nvSpPr>
        <p:spPr>
          <a:xfrm rot="0">
            <a:off x="6365425" y="4684136"/>
            <a:ext cx="198040" cy="471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Afghanistan</a:t>
            </a:r>
          </a:p>
        </p:txBody>
      </p:sp>
      <p:sp>
        <p:nvSpPr>
          <p:cNvPr name="TextBox 221" id="221"/>
          <p:cNvSpPr txBox="true"/>
          <p:nvPr/>
        </p:nvSpPr>
        <p:spPr>
          <a:xfrm rot="0">
            <a:off x="6109092" y="4722076"/>
            <a:ext cx="66892" cy="471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Iran</a:t>
            </a:r>
          </a:p>
        </p:txBody>
      </p:sp>
      <p:sp>
        <p:nvSpPr>
          <p:cNvPr name="TextBox 222" id="222"/>
          <p:cNvSpPr txBox="true"/>
          <p:nvPr/>
        </p:nvSpPr>
        <p:spPr>
          <a:xfrm rot="0">
            <a:off x="6522986" y="4529285"/>
            <a:ext cx="160606" cy="465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Tajikistan</a:t>
            </a:r>
          </a:p>
        </p:txBody>
      </p:sp>
      <p:sp>
        <p:nvSpPr>
          <p:cNvPr name="TextBox 223" id="223"/>
          <p:cNvSpPr txBox="true"/>
          <p:nvPr/>
        </p:nvSpPr>
        <p:spPr>
          <a:xfrm rot="0">
            <a:off x="6636911" y="4424767"/>
            <a:ext cx="179886" cy="465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Kyrgyzstan</a:t>
            </a:r>
          </a:p>
        </p:txBody>
      </p:sp>
      <p:sp>
        <p:nvSpPr>
          <p:cNvPr name="TextBox 224" id="224"/>
          <p:cNvSpPr txBox="true"/>
          <p:nvPr/>
        </p:nvSpPr>
        <p:spPr>
          <a:xfrm rot="0">
            <a:off x="6488288" y="4824884"/>
            <a:ext cx="142184" cy="471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Pakistan</a:t>
            </a:r>
          </a:p>
        </p:txBody>
      </p:sp>
      <p:sp>
        <p:nvSpPr>
          <p:cNvPr name="TextBox 225" id="225"/>
          <p:cNvSpPr txBox="true"/>
          <p:nvPr/>
        </p:nvSpPr>
        <p:spPr>
          <a:xfrm rot="0">
            <a:off x="6756064" y="5051898"/>
            <a:ext cx="82711" cy="471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India</a:t>
            </a:r>
          </a:p>
        </p:txBody>
      </p:sp>
      <p:sp>
        <p:nvSpPr>
          <p:cNvPr name="TextBox 226" id="226"/>
          <p:cNvSpPr txBox="true"/>
          <p:nvPr/>
        </p:nvSpPr>
        <p:spPr>
          <a:xfrm rot="0">
            <a:off x="7369902" y="5525213"/>
            <a:ext cx="137833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Malaysia</a:t>
            </a:r>
          </a:p>
        </p:txBody>
      </p:sp>
      <p:sp>
        <p:nvSpPr>
          <p:cNvPr name="TextBox 227" id="227"/>
          <p:cNvSpPr txBox="true"/>
          <p:nvPr/>
        </p:nvSpPr>
        <p:spPr>
          <a:xfrm rot="0">
            <a:off x="7539369" y="5345762"/>
            <a:ext cx="131385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Vietnam</a:t>
            </a:r>
          </a:p>
        </p:txBody>
      </p:sp>
      <p:sp>
        <p:nvSpPr>
          <p:cNvPr name="TextBox 228" id="228"/>
          <p:cNvSpPr txBox="true"/>
          <p:nvPr/>
        </p:nvSpPr>
        <p:spPr>
          <a:xfrm rot="0">
            <a:off x="7339337" y="5228908"/>
            <a:ext cx="135144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Thailand</a:t>
            </a:r>
          </a:p>
        </p:txBody>
      </p:sp>
      <p:sp>
        <p:nvSpPr>
          <p:cNvPr name="TextBox 229" id="229"/>
          <p:cNvSpPr txBox="true"/>
          <p:nvPr/>
        </p:nvSpPr>
        <p:spPr>
          <a:xfrm rot="0">
            <a:off x="7403274" y="5097020"/>
            <a:ext cx="71087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Laos</a:t>
            </a:r>
          </a:p>
        </p:txBody>
      </p:sp>
      <p:sp>
        <p:nvSpPr>
          <p:cNvPr name="TextBox 230" id="230"/>
          <p:cNvSpPr txBox="true"/>
          <p:nvPr/>
        </p:nvSpPr>
        <p:spPr>
          <a:xfrm rot="0">
            <a:off x="7226828" y="5061768"/>
            <a:ext cx="104816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Burma</a:t>
            </a:r>
          </a:p>
        </p:txBody>
      </p:sp>
      <p:sp>
        <p:nvSpPr>
          <p:cNvPr name="TextBox 231" id="231"/>
          <p:cNvSpPr txBox="true"/>
          <p:nvPr/>
        </p:nvSpPr>
        <p:spPr>
          <a:xfrm rot="0">
            <a:off x="7091768" y="4902631"/>
            <a:ext cx="52711" cy="162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7"/>
              </a:lnSpc>
            </a:pPr>
            <a:r>
              <a:rPr lang="en-US" sz="112">
                <a:solidFill>
                  <a:srgbClr val="000000"/>
                </a:solidFill>
                <a:latin typeface="Open Sans Light Bold"/>
              </a:rPr>
              <a:t>Buthan</a:t>
            </a:r>
          </a:p>
        </p:txBody>
      </p:sp>
      <p:sp>
        <p:nvSpPr>
          <p:cNvPr name="TextBox 232" id="232"/>
          <p:cNvSpPr txBox="true"/>
          <p:nvPr/>
        </p:nvSpPr>
        <p:spPr>
          <a:xfrm rot="0">
            <a:off x="7061663" y="5000241"/>
            <a:ext cx="82816" cy="162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7"/>
              </a:lnSpc>
            </a:pPr>
            <a:r>
              <a:rPr lang="en-US" sz="112">
                <a:solidFill>
                  <a:srgbClr val="000000"/>
                </a:solidFill>
                <a:latin typeface="Open Sans Light Bold"/>
              </a:rPr>
              <a:t>Bangladesh</a:t>
            </a:r>
          </a:p>
        </p:txBody>
      </p:sp>
      <p:sp>
        <p:nvSpPr>
          <p:cNvPr name="TextBox 233" id="233"/>
          <p:cNvSpPr txBox="true"/>
          <p:nvPr/>
        </p:nvSpPr>
        <p:spPr>
          <a:xfrm rot="0">
            <a:off x="7449013" y="5297749"/>
            <a:ext cx="90355" cy="303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"/>
              </a:lnSpc>
            </a:pPr>
            <a:r>
              <a:rPr lang="en-US" sz="144">
                <a:solidFill>
                  <a:srgbClr val="000000"/>
                </a:solidFill>
                <a:latin typeface="Open Sans Light Bold"/>
              </a:rPr>
              <a:t>combodia</a:t>
            </a:r>
          </a:p>
        </p:txBody>
      </p:sp>
      <p:sp>
        <p:nvSpPr>
          <p:cNvPr name="TextBox 234" id="234"/>
          <p:cNvSpPr txBox="true"/>
          <p:nvPr/>
        </p:nvSpPr>
        <p:spPr>
          <a:xfrm rot="0">
            <a:off x="5848651" y="4730310"/>
            <a:ext cx="63983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Iraq</a:t>
            </a:r>
          </a:p>
        </p:txBody>
      </p:sp>
      <p:sp>
        <p:nvSpPr>
          <p:cNvPr name="TextBox 235" id="235"/>
          <p:cNvSpPr txBox="true"/>
          <p:nvPr/>
        </p:nvSpPr>
        <p:spPr>
          <a:xfrm rot="0">
            <a:off x="5725297" y="4660917"/>
            <a:ext cx="78545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Syria</a:t>
            </a:r>
          </a:p>
        </p:txBody>
      </p:sp>
      <p:sp>
        <p:nvSpPr>
          <p:cNvPr name="TextBox 236" id="236"/>
          <p:cNvSpPr txBox="true"/>
          <p:nvPr/>
        </p:nvSpPr>
        <p:spPr>
          <a:xfrm rot="0">
            <a:off x="4876191" y="5381014"/>
            <a:ext cx="118948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Nigeria</a:t>
            </a:r>
          </a:p>
        </p:txBody>
      </p:sp>
      <p:sp>
        <p:nvSpPr>
          <p:cNvPr name="TextBox 237" id="237"/>
          <p:cNvSpPr txBox="true"/>
          <p:nvPr/>
        </p:nvSpPr>
        <p:spPr>
          <a:xfrm rot="0">
            <a:off x="5008196" y="5669470"/>
            <a:ext cx="102399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Gabon</a:t>
            </a:r>
          </a:p>
        </p:txBody>
      </p:sp>
      <p:sp>
        <p:nvSpPr>
          <p:cNvPr name="TextBox 238" id="238"/>
          <p:cNvSpPr txBox="true"/>
          <p:nvPr/>
        </p:nvSpPr>
        <p:spPr>
          <a:xfrm rot="0">
            <a:off x="5117760" y="5648328"/>
            <a:ext cx="97984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Congo</a:t>
            </a:r>
          </a:p>
        </p:txBody>
      </p:sp>
      <p:sp>
        <p:nvSpPr>
          <p:cNvPr name="TextBox 239" id="239"/>
          <p:cNvSpPr txBox="true"/>
          <p:nvPr/>
        </p:nvSpPr>
        <p:spPr>
          <a:xfrm rot="0">
            <a:off x="4367677" y="5128230"/>
            <a:ext cx="182101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Mauritania</a:t>
            </a:r>
          </a:p>
        </p:txBody>
      </p:sp>
      <p:sp>
        <p:nvSpPr>
          <p:cNvPr name="TextBox 240" id="240"/>
          <p:cNvSpPr txBox="true"/>
          <p:nvPr/>
        </p:nvSpPr>
        <p:spPr>
          <a:xfrm rot="0">
            <a:off x="1996587" y="4954939"/>
            <a:ext cx="99294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Mexio</a:t>
            </a:r>
          </a:p>
        </p:txBody>
      </p:sp>
      <p:sp>
        <p:nvSpPr>
          <p:cNvPr name="TextBox 241" id="241"/>
          <p:cNvSpPr txBox="true"/>
          <p:nvPr/>
        </p:nvSpPr>
        <p:spPr>
          <a:xfrm rot="0">
            <a:off x="2671597" y="5059960"/>
            <a:ext cx="82773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Cuba</a:t>
            </a:r>
          </a:p>
        </p:txBody>
      </p:sp>
      <p:sp>
        <p:nvSpPr>
          <p:cNvPr name="TextBox 242" id="242"/>
          <p:cNvSpPr txBox="true"/>
          <p:nvPr/>
        </p:nvSpPr>
        <p:spPr>
          <a:xfrm rot="0">
            <a:off x="2893790" y="5079394"/>
            <a:ext cx="187789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Puerto Rico</a:t>
            </a:r>
          </a:p>
        </p:txBody>
      </p:sp>
      <p:sp>
        <p:nvSpPr>
          <p:cNvPr name="TextBox 243" id="243"/>
          <p:cNvSpPr txBox="true"/>
          <p:nvPr/>
        </p:nvSpPr>
        <p:spPr>
          <a:xfrm rot="0">
            <a:off x="2604901" y="5365706"/>
            <a:ext cx="133391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Panama</a:t>
            </a:r>
          </a:p>
        </p:txBody>
      </p:sp>
      <p:sp>
        <p:nvSpPr>
          <p:cNvPr name="TextBox 244" id="244"/>
          <p:cNvSpPr txBox="true"/>
          <p:nvPr/>
        </p:nvSpPr>
        <p:spPr>
          <a:xfrm rot="0">
            <a:off x="2231223" y="5258969"/>
            <a:ext cx="110127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Guatemala</a:t>
            </a:r>
          </a:p>
        </p:txBody>
      </p:sp>
      <p:sp>
        <p:nvSpPr>
          <p:cNvPr name="TextBox 245" id="245"/>
          <p:cNvSpPr txBox="true"/>
          <p:nvPr/>
        </p:nvSpPr>
        <p:spPr>
          <a:xfrm rot="0">
            <a:off x="2517889" y="5304770"/>
            <a:ext cx="102419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Nicaragua</a:t>
            </a:r>
          </a:p>
        </p:txBody>
      </p:sp>
      <p:sp>
        <p:nvSpPr>
          <p:cNvPr name="TextBox 246" id="246"/>
          <p:cNvSpPr txBox="true"/>
          <p:nvPr/>
        </p:nvSpPr>
        <p:spPr>
          <a:xfrm rot="0">
            <a:off x="2936485" y="5434492"/>
            <a:ext cx="167454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Venezuele</a:t>
            </a:r>
          </a:p>
        </p:txBody>
      </p:sp>
      <p:sp>
        <p:nvSpPr>
          <p:cNvPr name="TextBox 247" id="247"/>
          <p:cNvSpPr txBox="true"/>
          <p:nvPr/>
        </p:nvSpPr>
        <p:spPr>
          <a:xfrm rot="0">
            <a:off x="2754370" y="5542839"/>
            <a:ext cx="153863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Colombia</a:t>
            </a:r>
          </a:p>
        </p:txBody>
      </p:sp>
      <p:sp>
        <p:nvSpPr>
          <p:cNvPr name="TextBox 248" id="248"/>
          <p:cNvSpPr txBox="true"/>
          <p:nvPr/>
        </p:nvSpPr>
        <p:spPr>
          <a:xfrm rot="0">
            <a:off x="3359946" y="5917592"/>
            <a:ext cx="92481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Brazil</a:t>
            </a:r>
          </a:p>
        </p:txBody>
      </p:sp>
      <p:sp>
        <p:nvSpPr>
          <p:cNvPr name="TextBox 249" id="249"/>
          <p:cNvSpPr txBox="true"/>
          <p:nvPr/>
        </p:nvSpPr>
        <p:spPr>
          <a:xfrm rot="0">
            <a:off x="2775001" y="5948183"/>
            <a:ext cx="76199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Peru</a:t>
            </a:r>
          </a:p>
        </p:txBody>
      </p:sp>
      <p:sp>
        <p:nvSpPr>
          <p:cNvPr name="TextBox 250" id="250"/>
          <p:cNvSpPr txBox="true"/>
          <p:nvPr/>
        </p:nvSpPr>
        <p:spPr>
          <a:xfrm rot="0">
            <a:off x="2993404" y="6098806"/>
            <a:ext cx="110534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Bolivia</a:t>
            </a:r>
          </a:p>
        </p:txBody>
      </p:sp>
      <p:sp>
        <p:nvSpPr>
          <p:cNvPr name="TextBox 251" id="251"/>
          <p:cNvSpPr txBox="true"/>
          <p:nvPr/>
        </p:nvSpPr>
        <p:spPr>
          <a:xfrm rot="0">
            <a:off x="7690614" y="5490791"/>
            <a:ext cx="94263" cy="415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1"/>
              </a:lnSpc>
            </a:pPr>
            <a:r>
              <a:rPr lang="en-US" sz="222">
                <a:solidFill>
                  <a:srgbClr val="000000"/>
                </a:solidFill>
                <a:latin typeface="Open Sans Light Bold"/>
              </a:rPr>
              <a:t>Brunei</a:t>
            </a:r>
          </a:p>
        </p:txBody>
      </p:sp>
      <p:sp>
        <p:nvSpPr>
          <p:cNvPr name="TextBox 252" id="252"/>
          <p:cNvSpPr txBox="true"/>
          <p:nvPr/>
        </p:nvSpPr>
        <p:spPr>
          <a:xfrm rot="0">
            <a:off x="7486504" y="5619165"/>
            <a:ext cx="96713" cy="315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4"/>
              </a:lnSpc>
            </a:pPr>
            <a:r>
              <a:rPr lang="en-US" sz="152">
                <a:solidFill>
                  <a:srgbClr val="000000"/>
                </a:solidFill>
                <a:latin typeface="Open Sans Light Bold"/>
              </a:rPr>
              <a:t>Singapore</a:t>
            </a:r>
          </a:p>
        </p:txBody>
      </p:sp>
      <p:sp>
        <p:nvSpPr>
          <p:cNvPr name="TextBox 253" id="253"/>
          <p:cNvSpPr txBox="true"/>
          <p:nvPr/>
        </p:nvSpPr>
        <p:spPr>
          <a:xfrm rot="0">
            <a:off x="5599259" y="4530583"/>
            <a:ext cx="109779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Turkey</a:t>
            </a:r>
          </a:p>
        </p:txBody>
      </p:sp>
      <p:sp>
        <p:nvSpPr>
          <p:cNvPr name="TextBox 254" id="254"/>
          <p:cNvSpPr txBox="true"/>
          <p:nvPr/>
        </p:nvSpPr>
        <p:spPr>
          <a:xfrm rot="0">
            <a:off x="6127088" y="5007212"/>
            <a:ext cx="63456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UAE</a:t>
            </a:r>
          </a:p>
        </p:txBody>
      </p:sp>
      <p:sp>
        <p:nvSpPr>
          <p:cNvPr name="TextBox 255" id="255"/>
          <p:cNvSpPr txBox="true"/>
          <p:nvPr/>
        </p:nvSpPr>
        <p:spPr>
          <a:xfrm rot="0">
            <a:off x="5984530" y="4844019"/>
            <a:ext cx="66646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Kuwait</a:t>
            </a:r>
          </a:p>
        </p:txBody>
      </p:sp>
      <p:sp>
        <p:nvSpPr>
          <p:cNvPr name="TextBox 256" id="256"/>
          <p:cNvSpPr txBox="true"/>
          <p:nvPr/>
        </p:nvSpPr>
        <p:spPr>
          <a:xfrm rot="0">
            <a:off x="5497868" y="4145687"/>
            <a:ext cx="126121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Ukraine</a:t>
            </a:r>
          </a:p>
        </p:txBody>
      </p:sp>
      <p:sp>
        <p:nvSpPr>
          <p:cNvPr name="TextBox 257" id="257"/>
          <p:cNvSpPr txBox="true"/>
          <p:nvPr/>
        </p:nvSpPr>
        <p:spPr>
          <a:xfrm rot="0">
            <a:off x="5182711" y="4026923"/>
            <a:ext cx="109021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Poland</a:t>
            </a:r>
          </a:p>
        </p:txBody>
      </p:sp>
      <p:sp>
        <p:nvSpPr>
          <p:cNvPr name="TextBox 258" id="258"/>
          <p:cNvSpPr txBox="true"/>
          <p:nvPr/>
        </p:nvSpPr>
        <p:spPr>
          <a:xfrm rot="0">
            <a:off x="4935745" y="4064456"/>
            <a:ext cx="144901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Germany</a:t>
            </a:r>
          </a:p>
        </p:txBody>
      </p:sp>
      <p:sp>
        <p:nvSpPr>
          <p:cNvPr name="TextBox 259" id="259"/>
          <p:cNvSpPr txBox="true"/>
          <p:nvPr/>
        </p:nvSpPr>
        <p:spPr>
          <a:xfrm rot="0">
            <a:off x="4727583" y="4220988"/>
            <a:ext cx="106583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France</a:t>
            </a:r>
          </a:p>
        </p:txBody>
      </p:sp>
      <p:sp>
        <p:nvSpPr>
          <p:cNvPr name="TextBox 260" id="260"/>
          <p:cNvSpPr txBox="true"/>
          <p:nvPr/>
        </p:nvSpPr>
        <p:spPr>
          <a:xfrm rot="0">
            <a:off x="4965558" y="4317449"/>
            <a:ext cx="70968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Italy</a:t>
            </a:r>
          </a:p>
        </p:txBody>
      </p:sp>
      <p:sp>
        <p:nvSpPr>
          <p:cNvPr name="TextBox 261" id="261"/>
          <p:cNvSpPr txBox="true"/>
          <p:nvPr/>
        </p:nvSpPr>
        <p:spPr>
          <a:xfrm rot="0">
            <a:off x="4427205" y="4530511"/>
            <a:ext cx="134951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Portugal</a:t>
            </a:r>
          </a:p>
        </p:txBody>
      </p:sp>
      <p:sp>
        <p:nvSpPr>
          <p:cNvPr name="TextBox 262" id="262"/>
          <p:cNvSpPr txBox="true"/>
          <p:nvPr/>
        </p:nvSpPr>
        <p:spPr>
          <a:xfrm rot="0">
            <a:off x="4977720" y="5523543"/>
            <a:ext cx="163351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Cameroon</a:t>
            </a:r>
          </a:p>
        </p:txBody>
      </p:sp>
      <p:sp>
        <p:nvSpPr>
          <p:cNvPr name="TextBox 263" id="263"/>
          <p:cNvSpPr txBox="true"/>
          <p:nvPr/>
        </p:nvSpPr>
        <p:spPr>
          <a:xfrm rot="0">
            <a:off x="5662206" y="5994769"/>
            <a:ext cx="122190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Mozambique</a:t>
            </a:r>
          </a:p>
        </p:txBody>
      </p:sp>
      <p:sp>
        <p:nvSpPr>
          <p:cNvPr name="TextBox 264" id="264"/>
          <p:cNvSpPr txBox="true"/>
          <p:nvPr/>
        </p:nvSpPr>
        <p:spPr>
          <a:xfrm rot="0">
            <a:off x="5856087" y="5332825"/>
            <a:ext cx="75716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Djibouti</a:t>
            </a:r>
          </a:p>
        </p:txBody>
      </p:sp>
      <p:sp>
        <p:nvSpPr>
          <p:cNvPr name="TextBox 265" id="265"/>
          <p:cNvSpPr txBox="true"/>
          <p:nvPr/>
        </p:nvSpPr>
        <p:spPr>
          <a:xfrm rot="0">
            <a:off x="5621266" y="6039489"/>
            <a:ext cx="68479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Malawi</a:t>
            </a:r>
          </a:p>
        </p:txBody>
      </p:sp>
      <p:sp>
        <p:nvSpPr>
          <p:cNvPr name="TextBox 266" id="266"/>
          <p:cNvSpPr txBox="true"/>
          <p:nvPr/>
        </p:nvSpPr>
        <p:spPr>
          <a:xfrm rot="0">
            <a:off x="5237222" y="5439218"/>
            <a:ext cx="135972" cy="955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Central</a:t>
            </a:r>
          </a:p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African</a:t>
            </a:r>
          </a:p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Republic</a:t>
            </a:r>
          </a:p>
        </p:txBody>
      </p:sp>
      <p:sp>
        <p:nvSpPr>
          <p:cNvPr name="TextBox 267" id="267"/>
          <p:cNvSpPr txBox="true"/>
          <p:nvPr/>
        </p:nvSpPr>
        <p:spPr>
          <a:xfrm rot="0">
            <a:off x="4912585" y="5606349"/>
            <a:ext cx="97977" cy="398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Equatorial</a:t>
            </a:r>
          </a:p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Guinea</a:t>
            </a:r>
          </a:p>
        </p:txBody>
      </p:sp>
      <p:sp>
        <p:nvSpPr>
          <p:cNvPr name="TextBox 268" id="268"/>
          <p:cNvSpPr txBox="true"/>
          <p:nvPr/>
        </p:nvSpPr>
        <p:spPr>
          <a:xfrm rot="0">
            <a:off x="5458378" y="6465935"/>
            <a:ext cx="62958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Lesoto</a:t>
            </a:r>
          </a:p>
        </p:txBody>
      </p:sp>
      <p:sp>
        <p:nvSpPr>
          <p:cNvPr name="TextBox 269" id="269"/>
          <p:cNvSpPr txBox="true"/>
          <p:nvPr/>
        </p:nvSpPr>
        <p:spPr>
          <a:xfrm rot="0">
            <a:off x="4995139" y="5795262"/>
            <a:ext cx="77116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Cabinda</a:t>
            </a:r>
          </a:p>
        </p:txBody>
      </p:sp>
      <p:sp>
        <p:nvSpPr>
          <p:cNvPr name="TextBox 270" id="270"/>
          <p:cNvSpPr txBox="true"/>
          <p:nvPr/>
        </p:nvSpPr>
        <p:spPr>
          <a:xfrm rot="0">
            <a:off x="5491050" y="5705001"/>
            <a:ext cx="87428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Rawanda</a:t>
            </a:r>
          </a:p>
        </p:txBody>
      </p:sp>
      <p:sp>
        <p:nvSpPr>
          <p:cNvPr name="TextBox 271" id="271"/>
          <p:cNvSpPr txBox="true"/>
          <p:nvPr/>
        </p:nvSpPr>
        <p:spPr>
          <a:xfrm rot="0">
            <a:off x="5489871" y="5746195"/>
            <a:ext cx="76406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Burundi</a:t>
            </a:r>
          </a:p>
        </p:txBody>
      </p:sp>
      <p:sp>
        <p:nvSpPr>
          <p:cNvPr name="TextBox 272" id="272"/>
          <p:cNvSpPr txBox="true"/>
          <p:nvPr/>
        </p:nvSpPr>
        <p:spPr>
          <a:xfrm rot="0">
            <a:off x="4299142" y="4950385"/>
            <a:ext cx="137070" cy="901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Western</a:t>
            </a:r>
          </a:p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Sahara</a:t>
            </a:r>
          </a:p>
        </p:txBody>
      </p:sp>
      <p:sp>
        <p:nvSpPr>
          <p:cNvPr name="TextBox 273" id="273"/>
          <p:cNvSpPr txBox="true"/>
          <p:nvPr/>
        </p:nvSpPr>
        <p:spPr>
          <a:xfrm rot="0">
            <a:off x="2754370" y="6424820"/>
            <a:ext cx="81615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Chile</a:t>
            </a:r>
          </a:p>
        </p:txBody>
      </p:sp>
      <p:sp>
        <p:nvSpPr>
          <p:cNvPr name="TextBox 274" id="274"/>
          <p:cNvSpPr txBox="true"/>
          <p:nvPr/>
        </p:nvSpPr>
        <p:spPr>
          <a:xfrm rot="0">
            <a:off x="2945242" y="6618521"/>
            <a:ext cx="162140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Argentina</a:t>
            </a:r>
          </a:p>
        </p:txBody>
      </p:sp>
      <p:sp>
        <p:nvSpPr>
          <p:cNvPr name="TextBox 275" id="275"/>
          <p:cNvSpPr txBox="true"/>
          <p:nvPr/>
        </p:nvSpPr>
        <p:spPr>
          <a:xfrm rot="0">
            <a:off x="5418471" y="3993200"/>
            <a:ext cx="119597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Belarus</a:t>
            </a:r>
          </a:p>
        </p:txBody>
      </p:sp>
      <p:sp>
        <p:nvSpPr>
          <p:cNvPr name="TextBox 276" id="276"/>
          <p:cNvSpPr txBox="true"/>
          <p:nvPr/>
        </p:nvSpPr>
        <p:spPr>
          <a:xfrm rot="0">
            <a:off x="5364426" y="3827338"/>
            <a:ext cx="89253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latvia</a:t>
            </a:r>
          </a:p>
        </p:txBody>
      </p:sp>
      <p:sp>
        <p:nvSpPr>
          <p:cNvPr name="TextBox 277" id="277"/>
          <p:cNvSpPr txBox="true"/>
          <p:nvPr/>
        </p:nvSpPr>
        <p:spPr>
          <a:xfrm rot="0">
            <a:off x="5330318" y="3901695"/>
            <a:ext cx="85752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lithuania</a:t>
            </a:r>
          </a:p>
        </p:txBody>
      </p:sp>
      <p:sp>
        <p:nvSpPr>
          <p:cNvPr name="TextBox 278" id="278"/>
          <p:cNvSpPr txBox="true"/>
          <p:nvPr/>
        </p:nvSpPr>
        <p:spPr>
          <a:xfrm rot="0">
            <a:off x="5109409" y="4126920"/>
            <a:ext cx="81375" cy="398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Czech</a:t>
            </a:r>
          </a:p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Republic</a:t>
            </a:r>
          </a:p>
        </p:txBody>
      </p:sp>
      <p:sp>
        <p:nvSpPr>
          <p:cNvPr name="TextBox 279" id="279"/>
          <p:cNvSpPr txBox="true"/>
          <p:nvPr/>
        </p:nvSpPr>
        <p:spPr>
          <a:xfrm rot="0">
            <a:off x="5226032" y="4175141"/>
            <a:ext cx="79087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Slovakia</a:t>
            </a:r>
          </a:p>
        </p:txBody>
      </p:sp>
      <p:sp>
        <p:nvSpPr>
          <p:cNvPr name="TextBox 280" id="280"/>
          <p:cNvSpPr txBox="true"/>
          <p:nvPr/>
        </p:nvSpPr>
        <p:spPr>
          <a:xfrm rot="0">
            <a:off x="5193844" y="4250243"/>
            <a:ext cx="80862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Hungary</a:t>
            </a:r>
          </a:p>
        </p:txBody>
      </p:sp>
      <p:sp>
        <p:nvSpPr>
          <p:cNvPr name="TextBox 281" id="281"/>
          <p:cNvSpPr txBox="true"/>
          <p:nvPr/>
        </p:nvSpPr>
        <p:spPr>
          <a:xfrm rot="0">
            <a:off x="5325317" y="4296915"/>
            <a:ext cx="140189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Romania</a:t>
            </a:r>
          </a:p>
        </p:txBody>
      </p:sp>
      <p:sp>
        <p:nvSpPr>
          <p:cNvPr name="TextBox 282" id="282"/>
          <p:cNvSpPr txBox="true"/>
          <p:nvPr/>
        </p:nvSpPr>
        <p:spPr>
          <a:xfrm rot="0">
            <a:off x="5266647" y="4371975"/>
            <a:ext cx="59409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Serbia</a:t>
            </a:r>
          </a:p>
        </p:txBody>
      </p:sp>
      <p:sp>
        <p:nvSpPr>
          <p:cNvPr name="TextBox 283" id="283"/>
          <p:cNvSpPr txBox="true"/>
          <p:nvPr/>
        </p:nvSpPr>
        <p:spPr>
          <a:xfrm rot="0">
            <a:off x="5370357" y="4411829"/>
            <a:ext cx="78871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Bulgaria</a:t>
            </a:r>
          </a:p>
        </p:txBody>
      </p:sp>
      <p:sp>
        <p:nvSpPr>
          <p:cNvPr name="TextBox 284" id="284"/>
          <p:cNvSpPr txBox="true"/>
          <p:nvPr/>
        </p:nvSpPr>
        <p:spPr>
          <a:xfrm rot="0">
            <a:off x="5298825" y="4549832"/>
            <a:ext cx="65601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Greece</a:t>
            </a:r>
          </a:p>
        </p:txBody>
      </p:sp>
      <p:sp>
        <p:nvSpPr>
          <p:cNvPr name="TextBox 285" id="285"/>
          <p:cNvSpPr txBox="true"/>
          <p:nvPr/>
        </p:nvSpPr>
        <p:spPr>
          <a:xfrm rot="0">
            <a:off x="4827473" y="4041994"/>
            <a:ext cx="108644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Netherland</a:t>
            </a:r>
          </a:p>
        </p:txBody>
      </p:sp>
      <p:sp>
        <p:nvSpPr>
          <p:cNvPr name="TextBox 286" id="286"/>
          <p:cNvSpPr txBox="true"/>
          <p:nvPr/>
        </p:nvSpPr>
        <p:spPr>
          <a:xfrm rot="0">
            <a:off x="4905613" y="4261475"/>
            <a:ext cx="111267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Switzerland</a:t>
            </a:r>
          </a:p>
        </p:txBody>
      </p:sp>
      <p:sp>
        <p:nvSpPr>
          <p:cNvPr name="TextBox 287" id="287"/>
          <p:cNvSpPr txBox="true"/>
          <p:nvPr/>
        </p:nvSpPr>
        <p:spPr>
          <a:xfrm rot="0">
            <a:off x="5091854" y="4236058"/>
            <a:ext cx="68933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Austria</a:t>
            </a:r>
          </a:p>
        </p:txBody>
      </p:sp>
      <p:sp>
        <p:nvSpPr>
          <p:cNvPr name="TextBox 288" id="288"/>
          <p:cNvSpPr txBox="true"/>
          <p:nvPr/>
        </p:nvSpPr>
        <p:spPr>
          <a:xfrm rot="0">
            <a:off x="5101300" y="4285684"/>
            <a:ext cx="79541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Slovenia</a:t>
            </a:r>
          </a:p>
        </p:txBody>
      </p:sp>
      <p:sp>
        <p:nvSpPr>
          <p:cNvPr name="TextBox 289" id="289"/>
          <p:cNvSpPr txBox="true"/>
          <p:nvPr/>
        </p:nvSpPr>
        <p:spPr>
          <a:xfrm rot="0">
            <a:off x="5148087" y="4311986"/>
            <a:ext cx="69248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Croatia</a:t>
            </a:r>
          </a:p>
        </p:txBody>
      </p:sp>
      <p:sp>
        <p:nvSpPr>
          <p:cNvPr name="TextBox 290" id="290"/>
          <p:cNvSpPr txBox="true"/>
          <p:nvPr/>
        </p:nvSpPr>
        <p:spPr>
          <a:xfrm rot="0">
            <a:off x="4814728" y="4104458"/>
            <a:ext cx="77195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Belgium</a:t>
            </a:r>
          </a:p>
        </p:txBody>
      </p:sp>
      <p:sp>
        <p:nvSpPr>
          <p:cNvPr name="TextBox 291" id="291"/>
          <p:cNvSpPr txBox="true"/>
          <p:nvPr/>
        </p:nvSpPr>
        <p:spPr>
          <a:xfrm rot="0">
            <a:off x="5386078" y="3740166"/>
            <a:ext cx="69603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Estonia</a:t>
            </a:r>
          </a:p>
        </p:txBody>
      </p:sp>
      <p:sp>
        <p:nvSpPr>
          <p:cNvPr name="TextBox 292" id="292"/>
          <p:cNvSpPr txBox="true"/>
          <p:nvPr/>
        </p:nvSpPr>
        <p:spPr>
          <a:xfrm rot="4186313">
            <a:off x="5446910" y="4247290"/>
            <a:ext cx="81256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Moldova</a:t>
            </a:r>
          </a:p>
        </p:txBody>
      </p:sp>
      <p:sp>
        <p:nvSpPr>
          <p:cNvPr name="TextBox 293" id="293"/>
          <p:cNvSpPr txBox="true"/>
          <p:nvPr/>
        </p:nvSpPr>
        <p:spPr>
          <a:xfrm rot="0">
            <a:off x="4870160" y="4144272"/>
            <a:ext cx="107560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Luxemburg</a:t>
            </a:r>
          </a:p>
        </p:txBody>
      </p:sp>
      <p:sp>
        <p:nvSpPr>
          <p:cNvPr name="TextBox 294" id="294"/>
          <p:cNvSpPr txBox="true"/>
          <p:nvPr/>
        </p:nvSpPr>
        <p:spPr>
          <a:xfrm rot="0">
            <a:off x="5177030" y="4354982"/>
            <a:ext cx="63510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Bosnia</a:t>
            </a:r>
          </a:p>
        </p:txBody>
      </p:sp>
      <p:sp>
        <p:nvSpPr>
          <p:cNvPr name="TextBox 295" id="295"/>
          <p:cNvSpPr txBox="true"/>
          <p:nvPr/>
        </p:nvSpPr>
        <p:spPr>
          <a:xfrm rot="0">
            <a:off x="5159306" y="4410452"/>
            <a:ext cx="116058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Montenegro</a:t>
            </a:r>
          </a:p>
        </p:txBody>
      </p:sp>
      <p:sp>
        <p:nvSpPr>
          <p:cNvPr name="TextBox 296" id="296"/>
          <p:cNvSpPr txBox="true"/>
          <p:nvPr/>
        </p:nvSpPr>
        <p:spPr>
          <a:xfrm rot="0">
            <a:off x="5205212" y="4472451"/>
            <a:ext cx="71910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Albania</a:t>
            </a:r>
          </a:p>
        </p:txBody>
      </p:sp>
      <p:sp>
        <p:nvSpPr>
          <p:cNvPr name="TextBox 297" id="297"/>
          <p:cNvSpPr txBox="true"/>
          <p:nvPr/>
        </p:nvSpPr>
        <p:spPr>
          <a:xfrm rot="0">
            <a:off x="5263021" y="4448890"/>
            <a:ext cx="103557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Macedonia</a:t>
            </a:r>
          </a:p>
        </p:txBody>
      </p:sp>
      <p:sp>
        <p:nvSpPr>
          <p:cNvPr name="TextBox 298" id="298"/>
          <p:cNvSpPr txBox="true"/>
          <p:nvPr/>
        </p:nvSpPr>
        <p:spPr>
          <a:xfrm rot="0">
            <a:off x="5852469" y="4432914"/>
            <a:ext cx="73113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Georgia</a:t>
            </a:r>
          </a:p>
        </p:txBody>
      </p:sp>
      <p:sp>
        <p:nvSpPr>
          <p:cNvPr name="TextBox 299" id="299"/>
          <p:cNvSpPr txBox="true"/>
          <p:nvPr/>
        </p:nvSpPr>
        <p:spPr>
          <a:xfrm rot="0">
            <a:off x="5871219" y="4490981"/>
            <a:ext cx="74947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Arnenia</a:t>
            </a:r>
          </a:p>
        </p:txBody>
      </p:sp>
      <p:sp>
        <p:nvSpPr>
          <p:cNvPr name="TextBox 300" id="300"/>
          <p:cNvSpPr txBox="true"/>
          <p:nvPr/>
        </p:nvSpPr>
        <p:spPr>
          <a:xfrm rot="0">
            <a:off x="5961808" y="4494988"/>
            <a:ext cx="100915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Azerbaijan</a:t>
            </a:r>
          </a:p>
        </p:txBody>
      </p:sp>
      <p:sp>
        <p:nvSpPr>
          <p:cNvPr name="TextBox 301" id="301"/>
          <p:cNvSpPr txBox="true"/>
          <p:nvPr/>
        </p:nvSpPr>
        <p:spPr>
          <a:xfrm rot="0">
            <a:off x="4663426" y="5286152"/>
            <a:ext cx="79398" cy="588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Burkina</a:t>
            </a:r>
          </a:p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faso</a:t>
            </a:r>
          </a:p>
        </p:txBody>
      </p:sp>
      <p:sp>
        <p:nvSpPr>
          <p:cNvPr name="TextBox 302" id="302"/>
          <p:cNvSpPr txBox="true"/>
          <p:nvPr/>
        </p:nvSpPr>
        <p:spPr>
          <a:xfrm rot="0">
            <a:off x="4777492" y="5358850"/>
            <a:ext cx="57668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Benin</a:t>
            </a:r>
          </a:p>
        </p:txBody>
      </p:sp>
      <p:sp>
        <p:nvSpPr>
          <p:cNvPr name="TextBox 303" id="303"/>
          <p:cNvSpPr txBox="true"/>
          <p:nvPr/>
        </p:nvSpPr>
        <p:spPr>
          <a:xfrm rot="0">
            <a:off x="4282860" y="5247657"/>
            <a:ext cx="124602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senegal</a:t>
            </a:r>
          </a:p>
        </p:txBody>
      </p:sp>
      <p:sp>
        <p:nvSpPr>
          <p:cNvPr name="TextBox 304" id="304"/>
          <p:cNvSpPr txBox="true"/>
          <p:nvPr/>
        </p:nvSpPr>
        <p:spPr>
          <a:xfrm rot="0">
            <a:off x="4384498" y="5340562"/>
            <a:ext cx="115746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Guinea</a:t>
            </a:r>
          </a:p>
        </p:txBody>
      </p:sp>
      <p:sp>
        <p:nvSpPr>
          <p:cNvPr name="TextBox 305" id="305"/>
          <p:cNvSpPr txBox="true"/>
          <p:nvPr/>
        </p:nvSpPr>
        <p:spPr>
          <a:xfrm rot="0">
            <a:off x="4458727" y="5475984"/>
            <a:ext cx="63960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liberia</a:t>
            </a:r>
          </a:p>
        </p:txBody>
      </p:sp>
      <p:sp>
        <p:nvSpPr>
          <p:cNvPr name="TextBox 306" id="306"/>
          <p:cNvSpPr txBox="true"/>
          <p:nvPr/>
        </p:nvSpPr>
        <p:spPr>
          <a:xfrm rot="0">
            <a:off x="4683243" y="5464650"/>
            <a:ext cx="64939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Ghana</a:t>
            </a:r>
          </a:p>
        </p:txBody>
      </p:sp>
      <p:sp>
        <p:nvSpPr>
          <p:cNvPr name="TextBox 307" id="307"/>
          <p:cNvSpPr txBox="true"/>
          <p:nvPr/>
        </p:nvSpPr>
        <p:spPr>
          <a:xfrm rot="0">
            <a:off x="4530623" y="5424863"/>
            <a:ext cx="125669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Cote d'lvoire</a:t>
            </a:r>
          </a:p>
        </p:txBody>
      </p:sp>
      <p:sp>
        <p:nvSpPr>
          <p:cNvPr name="TextBox 308" id="308"/>
          <p:cNvSpPr txBox="true"/>
          <p:nvPr/>
        </p:nvSpPr>
        <p:spPr>
          <a:xfrm rot="0">
            <a:off x="4266808" y="5324153"/>
            <a:ext cx="64668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Bissau</a:t>
            </a:r>
          </a:p>
        </p:txBody>
      </p:sp>
      <p:sp>
        <p:nvSpPr>
          <p:cNvPr name="TextBox 309" id="309"/>
          <p:cNvSpPr txBox="true"/>
          <p:nvPr/>
        </p:nvSpPr>
        <p:spPr>
          <a:xfrm rot="0">
            <a:off x="4228286" y="5292342"/>
            <a:ext cx="77043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Gambia</a:t>
            </a:r>
          </a:p>
        </p:txBody>
      </p:sp>
      <p:sp>
        <p:nvSpPr>
          <p:cNvPr name="TextBox 310" id="310"/>
          <p:cNvSpPr txBox="true"/>
          <p:nvPr/>
        </p:nvSpPr>
        <p:spPr>
          <a:xfrm rot="0">
            <a:off x="4317625" y="5434492"/>
            <a:ext cx="118586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sierra leone</a:t>
            </a:r>
          </a:p>
        </p:txBody>
      </p:sp>
      <p:sp>
        <p:nvSpPr>
          <p:cNvPr name="TextBox 311" id="311"/>
          <p:cNvSpPr txBox="true"/>
          <p:nvPr/>
        </p:nvSpPr>
        <p:spPr>
          <a:xfrm rot="0">
            <a:off x="4744602" y="5424863"/>
            <a:ext cx="47668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Togo</a:t>
            </a:r>
          </a:p>
        </p:txBody>
      </p:sp>
      <p:sp>
        <p:nvSpPr>
          <p:cNvPr name="TextBox 312" id="312"/>
          <p:cNvSpPr txBox="true"/>
          <p:nvPr/>
        </p:nvSpPr>
        <p:spPr>
          <a:xfrm rot="0">
            <a:off x="5678603" y="4756612"/>
            <a:ext cx="62446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Jordan</a:t>
            </a:r>
          </a:p>
        </p:txBody>
      </p:sp>
      <p:sp>
        <p:nvSpPr>
          <p:cNvPr name="TextBox 313" id="313"/>
          <p:cNvSpPr txBox="true"/>
          <p:nvPr/>
        </p:nvSpPr>
        <p:spPr>
          <a:xfrm rot="0">
            <a:off x="5521934" y="4665614"/>
            <a:ext cx="65265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Cyprus</a:t>
            </a:r>
          </a:p>
        </p:txBody>
      </p:sp>
      <p:sp>
        <p:nvSpPr>
          <p:cNvPr name="TextBox 314" id="314"/>
          <p:cNvSpPr txBox="true"/>
          <p:nvPr/>
        </p:nvSpPr>
        <p:spPr>
          <a:xfrm rot="0">
            <a:off x="5626410" y="4779074"/>
            <a:ext cx="52193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israel</a:t>
            </a:r>
          </a:p>
        </p:txBody>
      </p:sp>
      <p:sp>
        <p:nvSpPr>
          <p:cNvPr name="TextBox 315" id="315"/>
          <p:cNvSpPr txBox="true"/>
          <p:nvPr/>
        </p:nvSpPr>
        <p:spPr>
          <a:xfrm rot="0">
            <a:off x="5623717" y="4705660"/>
            <a:ext cx="76978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lebanon</a:t>
            </a:r>
          </a:p>
        </p:txBody>
      </p:sp>
      <p:sp>
        <p:nvSpPr>
          <p:cNvPr name="TextBox 316" id="316"/>
          <p:cNvSpPr txBox="true"/>
          <p:nvPr/>
        </p:nvSpPr>
        <p:spPr>
          <a:xfrm rot="0">
            <a:off x="3234020" y="6557830"/>
            <a:ext cx="85252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Uruguay</a:t>
            </a:r>
          </a:p>
        </p:txBody>
      </p:sp>
      <p:sp>
        <p:nvSpPr>
          <p:cNvPr name="TextBox 317" id="317"/>
          <p:cNvSpPr txBox="true"/>
          <p:nvPr/>
        </p:nvSpPr>
        <p:spPr>
          <a:xfrm rot="0">
            <a:off x="3163116" y="6261309"/>
            <a:ext cx="93710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Paraguay</a:t>
            </a:r>
          </a:p>
        </p:txBody>
      </p:sp>
      <p:sp>
        <p:nvSpPr>
          <p:cNvPr name="TextBox 318" id="318"/>
          <p:cNvSpPr txBox="true"/>
          <p:nvPr/>
        </p:nvSpPr>
        <p:spPr>
          <a:xfrm rot="0">
            <a:off x="2622205" y="5671948"/>
            <a:ext cx="132164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Ecuador</a:t>
            </a:r>
          </a:p>
        </p:txBody>
      </p:sp>
      <p:sp>
        <p:nvSpPr>
          <p:cNvPr name="TextBox 319" id="319"/>
          <p:cNvSpPr txBox="true"/>
          <p:nvPr/>
        </p:nvSpPr>
        <p:spPr>
          <a:xfrm rot="0">
            <a:off x="3177282" y="5427590"/>
            <a:ext cx="124773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Guyana</a:t>
            </a:r>
          </a:p>
        </p:txBody>
      </p:sp>
      <p:sp>
        <p:nvSpPr>
          <p:cNvPr name="TextBox 320" id="320"/>
          <p:cNvSpPr txBox="true"/>
          <p:nvPr/>
        </p:nvSpPr>
        <p:spPr>
          <a:xfrm rot="0">
            <a:off x="3257910" y="5466060"/>
            <a:ext cx="157030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Suriname</a:t>
            </a:r>
          </a:p>
        </p:txBody>
      </p:sp>
      <p:sp>
        <p:nvSpPr>
          <p:cNvPr name="TextBox 321" id="321"/>
          <p:cNvSpPr txBox="true"/>
          <p:nvPr/>
        </p:nvSpPr>
        <p:spPr>
          <a:xfrm rot="0">
            <a:off x="3336425" y="5535983"/>
            <a:ext cx="236568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French Guiana</a:t>
            </a:r>
          </a:p>
        </p:txBody>
      </p:sp>
      <p:sp>
        <p:nvSpPr>
          <p:cNvPr name="TextBox 322" id="322"/>
          <p:cNvSpPr txBox="true"/>
          <p:nvPr/>
        </p:nvSpPr>
        <p:spPr>
          <a:xfrm rot="0">
            <a:off x="2441659" y="5184525"/>
            <a:ext cx="59043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Belize</a:t>
            </a:r>
          </a:p>
        </p:txBody>
      </p:sp>
      <p:sp>
        <p:nvSpPr>
          <p:cNvPr name="TextBox 323" id="323"/>
          <p:cNvSpPr txBox="true"/>
          <p:nvPr/>
        </p:nvSpPr>
        <p:spPr>
          <a:xfrm rot="0">
            <a:off x="2525062" y="5224818"/>
            <a:ext cx="97752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Honduras</a:t>
            </a:r>
          </a:p>
        </p:txBody>
      </p:sp>
      <p:sp>
        <p:nvSpPr>
          <p:cNvPr name="TextBox 324" id="324"/>
          <p:cNvSpPr txBox="true"/>
          <p:nvPr/>
        </p:nvSpPr>
        <p:spPr>
          <a:xfrm rot="0">
            <a:off x="2313448" y="5292342"/>
            <a:ext cx="109294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El Salvador</a:t>
            </a:r>
          </a:p>
        </p:txBody>
      </p:sp>
      <p:sp>
        <p:nvSpPr>
          <p:cNvPr name="TextBox 325" id="325"/>
          <p:cNvSpPr txBox="true"/>
          <p:nvPr/>
        </p:nvSpPr>
        <p:spPr>
          <a:xfrm rot="0">
            <a:off x="2434016" y="5395880"/>
            <a:ext cx="102711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Costa Rica</a:t>
            </a:r>
          </a:p>
        </p:txBody>
      </p:sp>
      <p:sp>
        <p:nvSpPr>
          <p:cNvPr name="TextBox 326" id="326"/>
          <p:cNvSpPr txBox="true"/>
          <p:nvPr/>
        </p:nvSpPr>
        <p:spPr>
          <a:xfrm rot="0">
            <a:off x="5549197" y="6371867"/>
            <a:ext cx="94704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Swaziland</a:t>
            </a:r>
          </a:p>
        </p:txBody>
      </p:sp>
      <p:sp>
        <p:nvSpPr>
          <p:cNvPr name="TextBox 327" id="327"/>
          <p:cNvSpPr txBox="true"/>
          <p:nvPr/>
        </p:nvSpPr>
        <p:spPr>
          <a:xfrm rot="0">
            <a:off x="4615020" y="389891"/>
            <a:ext cx="5167789" cy="6889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Open Sans Extra Bold"/>
              </a:rPr>
              <a:t>Our Adventure Map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3071" t="33932" r="19974" b="27553"/>
          <a:stretch>
            <a:fillRect/>
          </a:stretch>
        </p:blipFill>
        <p:spPr>
          <a:xfrm flipH="false" flipV="false" rot="0">
            <a:off x="7283524" y="5348738"/>
            <a:ext cx="1213357" cy="446473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9118" t="14239" r="9933" b="16891"/>
          <a:stretch>
            <a:fillRect/>
          </a:stretch>
        </p:blipFill>
        <p:spPr>
          <a:xfrm flipH="false" flipV="false" rot="0">
            <a:off x="5459312" y="1632533"/>
            <a:ext cx="4346874" cy="2788331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24341" t="37746" r="32135" b="33390"/>
          <a:stretch>
            <a:fillRect/>
          </a:stretch>
        </p:blipFill>
        <p:spPr>
          <a:xfrm flipH="false" flipV="false" rot="0">
            <a:off x="7096292" y="3883191"/>
            <a:ext cx="851325" cy="425663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rcRect l="22755" t="37498" r="31713" b="28442"/>
          <a:stretch>
            <a:fillRect/>
          </a:stretch>
        </p:blipFill>
        <p:spPr>
          <a:xfrm flipH="false" flipV="false" rot="0">
            <a:off x="6012622" y="3739197"/>
            <a:ext cx="1083670" cy="61119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/>
          <a:srcRect l="21662" t="32988" r="29892" b="24498"/>
          <a:stretch>
            <a:fillRect/>
          </a:stretch>
        </p:blipFill>
        <p:spPr>
          <a:xfrm flipH="false" flipV="false" rot="0">
            <a:off x="6268629" y="4154951"/>
            <a:ext cx="446467" cy="295407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7"/>
          <a:srcRect l="11161" t="27187" r="35182" b="23499"/>
          <a:stretch>
            <a:fillRect/>
          </a:stretch>
        </p:blipFill>
        <p:spPr>
          <a:xfrm flipH="false" flipV="false" rot="0">
            <a:off x="6715096" y="3830702"/>
            <a:ext cx="1632161" cy="1130971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8"/>
          <a:srcRect l="18002" t="30042" r="65928" b="33176"/>
          <a:stretch>
            <a:fillRect/>
          </a:stretch>
        </p:blipFill>
        <p:spPr>
          <a:xfrm flipH="false" flipV="false" rot="0">
            <a:off x="7947617" y="4820759"/>
            <a:ext cx="56167" cy="96933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9"/>
          <a:srcRect l="12467" t="17812" r="50915" b="24178"/>
          <a:stretch>
            <a:fillRect/>
          </a:stretch>
        </p:blipFill>
        <p:spPr>
          <a:xfrm flipH="false" flipV="false" rot="0">
            <a:off x="8086858" y="4398565"/>
            <a:ext cx="130457" cy="155823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0"/>
          <a:srcRect l="34590" t="14439" r="44812" b="29911"/>
          <a:stretch>
            <a:fillRect/>
          </a:stretch>
        </p:blipFill>
        <p:spPr>
          <a:xfrm flipH="false" flipV="false" rot="0">
            <a:off x="8217315" y="3782197"/>
            <a:ext cx="430539" cy="877024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1"/>
          <a:srcRect l="15264" t="26580" r="56763" b="22829"/>
          <a:stretch>
            <a:fillRect/>
          </a:stretch>
        </p:blipFill>
        <p:spPr>
          <a:xfrm flipH="false" flipV="false" rot="0">
            <a:off x="7868212" y="4998620"/>
            <a:ext cx="260971" cy="35587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2"/>
          <a:srcRect l="9416" t="26243" r="49898" b="19119"/>
          <a:stretch>
            <a:fillRect/>
          </a:stretch>
        </p:blipFill>
        <p:spPr>
          <a:xfrm flipH="false" flipV="false" rot="0">
            <a:off x="8049072" y="4251614"/>
            <a:ext cx="190702" cy="193086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13"/>
          <a:srcRect l="10612" t="18071" r="49569" b="9210"/>
          <a:stretch>
            <a:fillRect/>
          </a:stretch>
        </p:blipFill>
        <p:spPr>
          <a:xfrm flipH="false" flipV="false" rot="0">
            <a:off x="9155391" y="6451548"/>
            <a:ext cx="333446" cy="45913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14"/>
          <a:srcRect l="7242" t="18883" r="47425" b="25053"/>
          <a:stretch>
            <a:fillRect/>
          </a:stretch>
        </p:blipFill>
        <p:spPr>
          <a:xfrm flipH="false" flipV="false" rot="0">
            <a:off x="7732816" y="5755216"/>
            <a:ext cx="1111329" cy="1036239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15"/>
          <a:srcRect l="0" t="0" r="0" b="0"/>
          <a:stretch>
            <a:fillRect/>
          </a:stretch>
        </p:blipFill>
        <p:spPr>
          <a:xfrm flipH="false" flipV="false" rot="0">
            <a:off x="5230858" y="6095005"/>
            <a:ext cx="442500" cy="370542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16"/>
          <a:srcRect l="9134" t="32583" r="43035" b="28190"/>
          <a:stretch>
            <a:fillRect/>
          </a:stretch>
        </p:blipFill>
        <p:spPr>
          <a:xfrm flipH="false" flipV="false" rot="0">
            <a:off x="6895207" y="4656948"/>
            <a:ext cx="225151" cy="135753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17"/>
          <a:srcRect l="5201" t="35340" r="48455" b="21858"/>
          <a:stretch>
            <a:fillRect/>
          </a:stretch>
        </p:blipFill>
        <p:spPr>
          <a:xfrm flipH="false" flipV="false" rot="0">
            <a:off x="8496880" y="5556035"/>
            <a:ext cx="334477" cy="227114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18"/>
          <a:srcRect l="0" t="0" r="26523" b="58322"/>
          <a:stretch>
            <a:fillRect/>
          </a:stretch>
        </p:blipFill>
        <p:spPr>
          <a:xfrm flipH="false" flipV="false" rot="0">
            <a:off x="7672291" y="5308950"/>
            <a:ext cx="275326" cy="179255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19"/>
          <a:srcRect l="23829" t="3229" r="31505" b="7015"/>
          <a:stretch>
            <a:fillRect/>
          </a:stretch>
        </p:blipFill>
        <p:spPr>
          <a:xfrm flipH="false" flipV="false" rot="0">
            <a:off x="2869796" y="1110949"/>
            <a:ext cx="1645627" cy="2431227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20"/>
          <a:srcRect l="1897" t="2400" r="45407" b="5279"/>
          <a:stretch>
            <a:fillRect/>
          </a:stretch>
        </p:blipFill>
        <p:spPr>
          <a:xfrm flipH="false" flipV="false" rot="0">
            <a:off x="1114286" y="1273447"/>
            <a:ext cx="2388827" cy="3076940"/>
          </a:xfrm>
          <a:prstGeom prst="rect">
            <a:avLst/>
          </a:prstGeom>
        </p:spPr>
      </p:pic>
      <p:pic>
        <p:nvPicPr>
          <p:cNvPr name="Picture 21" id="21"/>
          <p:cNvPicPr>
            <a:picLocks noChangeAspect="true"/>
          </p:cNvPicPr>
          <p:nvPr/>
        </p:nvPicPr>
        <p:blipFill>
          <a:blip r:embed="rId21"/>
          <a:srcRect l="2955" t="23073" r="41381" b="21058"/>
          <a:stretch>
            <a:fillRect/>
          </a:stretch>
        </p:blipFill>
        <p:spPr>
          <a:xfrm flipH="false" flipV="false" rot="0">
            <a:off x="4150162" y="3123888"/>
            <a:ext cx="303566" cy="224003"/>
          </a:xfrm>
          <a:prstGeom prst="rect">
            <a:avLst/>
          </a:prstGeom>
        </p:spPr>
      </p:pic>
      <p:pic>
        <p:nvPicPr>
          <p:cNvPr name="Picture 22" id="22"/>
          <p:cNvPicPr>
            <a:picLocks noChangeAspect="true"/>
          </p:cNvPicPr>
          <p:nvPr/>
        </p:nvPicPr>
        <p:blipFill>
          <a:blip r:embed="rId22"/>
          <a:srcRect l="261" t="14464" r="77742" b="20814"/>
          <a:stretch>
            <a:fillRect/>
          </a:stretch>
        </p:blipFill>
        <p:spPr>
          <a:xfrm flipH="false" flipV="false" rot="0">
            <a:off x="5333819" y="2885270"/>
            <a:ext cx="305877" cy="661693"/>
          </a:xfrm>
          <a:prstGeom prst="rect">
            <a:avLst/>
          </a:prstGeom>
        </p:spPr>
      </p:pic>
      <p:pic>
        <p:nvPicPr>
          <p:cNvPr name="Picture 23" id="23"/>
          <p:cNvPicPr>
            <a:picLocks noChangeAspect="true"/>
          </p:cNvPicPr>
          <p:nvPr/>
        </p:nvPicPr>
        <p:blipFill>
          <a:blip r:embed="rId23"/>
          <a:srcRect l="1608" t="8663" r="73926" b="12266"/>
          <a:stretch>
            <a:fillRect/>
          </a:stretch>
        </p:blipFill>
        <p:spPr>
          <a:xfrm flipH="false" flipV="false" rot="0">
            <a:off x="5098030" y="2944585"/>
            <a:ext cx="339461" cy="806610"/>
          </a:xfrm>
          <a:prstGeom prst="rect">
            <a:avLst/>
          </a:prstGeom>
        </p:spPr>
      </p:pic>
      <p:pic>
        <p:nvPicPr>
          <p:cNvPr name="Picture 24" id="24"/>
          <p:cNvPicPr>
            <a:picLocks noChangeAspect="true"/>
          </p:cNvPicPr>
          <p:nvPr/>
        </p:nvPicPr>
        <p:blipFill>
          <a:blip r:embed="rId24"/>
          <a:srcRect l="2506" t="3168" r="70559" b="2191"/>
          <a:stretch>
            <a:fillRect/>
          </a:stretch>
        </p:blipFill>
        <p:spPr>
          <a:xfrm flipH="false" flipV="false" rot="0">
            <a:off x="4910021" y="1744111"/>
            <a:ext cx="733874" cy="1895841"/>
          </a:xfrm>
          <a:prstGeom prst="rect">
            <a:avLst/>
          </a:prstGeom>
        </p:spPr>
      </p:pic>
      <p:pic>
        <p:nvPicPr>
          <p:cNvPr name="Picture 25" id="25"/>
          <p:cNvPicPr>
            <a:picLocks noChangeAspect="true"/>
          </p:cNvPicPr>
          <p:nvPr/>
        </p:nvPicPr>
        <p:blipFill>
          <a:blip r:embed="rId25"/>
          <a:srcRect l="5154" t="29116" r="41273" b="33259"/>
          <a:stretch>
            <a:fillRect/>
          </a:stretch>
        </p:blipFill>
        <p:spPr>
          <a:xfrm flipH="false" flipV="false" rot="0">
            <a:off x="6616076" y="4234613"/>
            <a:ext cx="288407" cy="148916"/>
          </a:xfrm>
          <a:prstGeom prst="rect">
            <a:avLst/>
          </a:prstGeom>
        </p:spPr>
      </p:pic>
      <p:pic>
        <p:nvPicPr>
          <p:cNvPr name="Picture 26" id="26"/>
          <p:cNvPicPr>
            <a:picLocks noChangeAspect="true"/>
          </p:cNvPicPr>
          <p:nvPr/>
        </p:nvPicPr>
        <p:blipFill>
          <a:blip r:embed="rId26"/>
          <a:srcRect l="1446" t="17072" r="22677" b="12804"/>
          <a:stretch>
            <a:fillRect/>
          </a:stretch>
        </p:blipFill>
        <p:spPr>
          <a:xfrm flipH="false" flipV="false" rot="0">
            <a:off x="6183784" y="4267215"/>
            <a:ext cx="361200" cy="245418"/>
          </a:xfrm>
          <a:prstGeom prst="rect">
            <a:avLst/>
          </a:prstGeom>
        </p:spPr>
      </p:pic>
      <p:pic>
        <p:nvPicPr>
          <p:cNvPr name="Picture 27" id="27"/>
          <p:cNvPicPr>
            <a:picLocks noChangeAspect="true"/>
          </p:cNvPicPr>
          <p:nvPr/>
        </p:nvPicPr>
        <p:blipFill>
          <a:blip r:embed="rId27"/>
          <a:srcRect l="2122" t="25522" r="40846" b="19906"/>
          <a:stretch>
            <a:fillRect/>
          </a:stretch>
        </p:blipFill>
        <p:spPr>
          <a:xfrm flipH="false" flipV="false" rot="0">
            <a:off x="6563304" y="4321184"/>
            <a:ext cx="209408" cy="147316"/>
          </a:xfrm>
          <a:prstGeom prst="rect">
            <a:avLst/>
          </a:prstGeom>
        </p:spPr>
      </p:pic>
      <p:pic>
        <p:nvPicPr>
          <p:cNvPr name="Picture 28" id="28"/>
          <p:cNvPicPr>
            <a:picLocks noChangeAspect="true"/>
          </p:cNvPicPr>
          <p:nvPr/>
        </p:nvPicPr>
        <p:blipFill>
          <a:blip r:embed="rId28"/>
          <a:srcRect l="2387" t="24025" r="32291" b="7874"/>
          <a:stretch>
            <a:fillRect/>
          </a:stretch>
        </p:blipFill>
        <p:spPr>
          <a:xfrm flipH="false" flipV="false" rot="0">
            <a:off x="6386653" y="4402009"/>
            <a:ext cx="386060" cy="295914"/>
          </a:xfrm>
          <a:prstGeom prst="rect">
            <a:avLst/>
          </a:prstGeom>
        </p:spPr>
      </p:pic>
      <p:pic>
        <p:nvPicPr>
          <p:cNvPr name="Picture 29" id="29"/>
          <p:cNvPicPr>
            <a:picLocks noChangeAspect="true"/>
          </p:cNvPicPr>
          <p:nvPr/>
        </p:nvPicPr>
        <p:blipFill>
          <a:blip r:embed="rId29"/>
          <a:srcRect l="4795" t="27325" r="46427" b="12254"/>
          <a:stretch>
            <a:fillRect/>
          </a:stretch>
        </p:blipFill>
        <p:spPr>
          <a:xfrm flipH="false" flipV="false" rot="0">
            <a:off x="5954487" y="4353155"/>
            <a:ext cx="513447" cy="467604"/>
          </a:xfrm>
          <a:prstGeom prst="rect">
            <a:avLst/>
          </a:prstGeom>
        </p:spPr>
      </p:pic>
      <p:pic>
        <p:nvPicPr>
          <p:cNvPr name="Picture 30" id="30"/>
          <p:cNvPicPr>
            <a:picLocks noChangeAspect="true"/>
          </p:cNvPicPr>
          <p:nvPr/>
        </p:nvPicPr>
        <p:blipFill>
          <a:blip r:embed="rId30"/>
          <a:srcRect l="3707" t="23771" r="49693" b="11365"/>
          <a:stretch>
            <a:fillRect/>
          </a:stretch>
        </p:blipFill>
        <p:spPr>
          <a:xfrm flipH="false" flipV="false" rot="0">
            <a:off x="6400552" y="4456906"/>
            <a:ext cx="395392" cy="404630"/>
          </a:xfrm>
          <a:prstGeom prst="rect">
            <a:avLst/>
          </a:prstGeom>
        </p:spPr>
      </p:pic>
      <p:pic>
        <p:nvPicPr>
          <p:cNvPr name="Picture 31" id="31"/>
          <p:cNvPicPr>
            <a:picLocks noChangeAspect="true"/>
          </p:cNvPicPr>
          <p:nvPr/>
        </p:nvPicPr>
        <p:blipFill>
          <a:blip r:embed="rId31"/>
          <a:srcRect l="6537" t="17847" r="56226" b="6034"/>
          <a:stretch>
            <a:fillRect/>
          </a:stretch>
        </p:blipFill>
        <p:spPr>
          <a:xfrm flipH="false" flipV="false" rot="0">
            <a:off x="6563304" y="4429500"/>
            <a:ext cx="585159" cy="879450"/>
          </a:xfrm>
          <a:prstGeom prst="rect">
            <a:avLst/>
          </a:prstGeom>
        </p:spPr>
      </p:pic>
      <p:pic>
        <p:nvPicPr>
          <p:cNvPr name="Picture 32" id="32"/>
          <p:cNvPicPr>
            <a:picLocks noChangeAspect="true"/>
          </p:cNvPicPr>
          <p:nvPr/>
        </p:nvPicPr>
        <p:blipFill>
          <a:blip r:embed="rId32"/>
          <a:srcRect l="1777" t="36067" r="53023" b="35917"/>
          <a:stretch>
            <a:fillRect/>
          </a:stretch>
        </p:blipFill>
        <p:spPr>
          <a:xfrm flipH="false" flipV="false" rot="0">
            <a:off x="7121925" y="4719251"/>
            <a:ext cx="105788" cy="48207"/>
          </a:xfrm>
          <a:prstGeom prst="rect">
            <a:avLst/>
          </a:prstGeom>
        </p:spPr>
      </p:pic>
      <p:pic>
        <p:nvPicPr>
          <p:cNvPr name="Picture 33" id="33"/>
          <p:cNvPicPr>
            <a:picLocks noChangeAspect="true"/>
          </p:cNvPicPr>
          <p:nvPr/>
        </p:nvPicPr>
        <p:blipFill>
          <a:blip r:embed="rId33"/>
          <a:srcRect l="3485" t="14435" r="48455" b="12024"/>
          <a:stretch>
            <a:fillRect/>
          </a:stretch>
        </p:blipFill>
        <p:spPr>
          <a:xfrm flipH="false" flipV="false" rot="0">
            <a:off x="7106919" y="4773646"/>
            <a:ext cx="135801" cy="152776"/>
          </a:xfrm>
          <a:prstGeom prst="rect">
            <a:avLst/>
          </a:prstGeom>
        </p:spPr>
      </p:pic>
      <p:pic>
        <p:nvPicPr>
          <p:cNvPr name="Picture 34" id="34"/>
          <p:cNvPicPr>
            <a:picLocks noChangeAspect="true"/>
          </p:cNvPicPr>
          <p:nvPr/>
        </p:nvPicPr>
        <p:blipFill>
          <a:blip r:embed="rId34"/>
          <a:srcRect l="7776" t="18715" r="69338" b="9689"/>
          <a:stretch>
            <a:fillRect/>
          </a:stretch>
        </p:blipFill>
        <p:spPr>
          <a:xfrm flipH="false" flipV="false" rot="0">
            <a:off x="7225311" y="4719251"/>
            <a:ext cx="222614" cy="512012"/>
          </a:xfrm>
          <a:prstGeom prst="rect">
            <a:avLst/>
          </a:prstGeom>
        </p:spPr>
      </p:pic>
      <p:pic>
        <p:nvPicPr>
          <p:cNvPr name="Picture 35" id="35"/>
          <p:cNvPicPr>
            <a:picLocks noChangeAspect="true"/>
          </p:cNvPicPr>
          <p:nvPr/>
        </p:nvPicPr>
        <p:blipFill>
          <a:blip r:embed="rId35"/>
          <a:srcRect l="1080" t="22934" r="38400" b="8713"/>
          <a:stretch>
            <a:fillRect/>
          </a:stretch>
        </p:blipFill>
        <p:spPr>
          <a:xfrm flipH="false" flipV="false" rot="0">
            <a:off x="7108917" y="4697922"/>
            <a:ext cx="250600" cy="208087"/>
          </a:xfrm>
          <a:prstGeom prst="rect">
            <a:avLst/>
          </a:prstGeom>
        </p:spPr>
      </p:pic>
      <p:pic>
        <p:nvPicPr>
          <p:cNvPr name="Picture 36" id="36"/>
          <p:cNvPicPr>
            <a:picLocks noChangeAspect="true"/>
          </p:cNvPicPr>
          <p:nvPr/>
        </p:nvPicPr>
        <p:blipFill>
          <a:blip r:embed="rId36"/>
          <a:srcRect l="3962" t="23424" r="57312" b="14838"/>
          <a:stretch>
            <a:fillRect/>
          </a:stretch>
        </p:blipFill>
        <p:spPr>
          <a:xfrm flipH="false" flipV="false" rot="0">
            <a:off x="7426598" y="4897741"/>
            <a:ext cx="206151" cy="241628"/>
          </a:xfrm>
          <a:prstGeom prst="rect">
            <a:avLst/>
          </a:prstGeom>
        </p:spPr>
      </p:pic>
      <p:pic>
        <p:nvPicPr>
          <p:cNvPr name="Picture 37" id="37"/>
          <p:cNvPicPr>
            <a:picLocks noChangeAspect="true"/>
          </p:cNvPicPr>
          <p:nvPr/>
        </p:nvPicPr>
        <p:blipFill>
          <a:blip r:embed="rId37"/>
          <a:srcRect l="3061" t="8970" r="66318" b="15328"/>
          <a:stretch>
            <a:fillRect/>
          </a:stretch>
        </p:blipFill>
        <p:spPr>
          <a:xfrm flipH="false" flipV="false" rot="0">
            <a:off x="7351914" y="4955921"/>
            <a:ext cx="219278" cy="398570"/>
          </a:xfrm>
          <a:prstGeom prst="rect">
            <a:avLst/>
          </a:prstGeom>
        </p:spPr>
      </p:pic>
      <p:pic>
        <p:nvPicPr>
          <p:cNvPr name="Picture 38" id="38"/>
          <p:cNvPicPr>
            <a:picLocks noChangeAspect="true"/>
          </p:cNvPicPr>
          <p:nvPr/>
        </p:nvPicPr>
        <p:blipFill>
          <a:blip r:embed="rId38"/>
          <a:srcRect l="5763" t="3825" r="61095" b="2343"/>
          <a:stretch>
            <a:fillRect/>
          </a:stretch>
        </p:blipFill>
        <p:spPr>
          <a:xfrm flipH="false" flipV="false" rot="0">
            <a:off x="7482153" y="4869225"/>
            <a:ext cx="198073" cy="412293"/>
          </a:xfrm>
          <a:prstGeom prst="rect">
            <a:avLst/>
          </a:prstGeom>
        </p:spPr>
      </p:pic>
      <p:pic>
        <p:nvPicPr>
          <p:cNvPr name="Picture 39" id="39"/>
          <p:cNvPicPr>
            <a:picLocks noChangeAspect="true"/>
          </p:cNvPicPr>
          <p:nvPr/>
        </p:nvPicPr>
        <p:blipFill>
          <a:blip r:embed="rId39"/>
          <a:srcRect l="4052" t="28663" r="56394" b="27239"/>
          <a:stretch>
            <a:fillRect/>
          </a:stretch>
        </p:blipFill>
        <p:spPr>
          <a:xfrm flipH="false" flipV="false" rot="0">
            <a:off x="7483353" y="5117329"/>
            <a:ext cx="138999" cy="113934"/>
          </a:xfrm>
          <a:prstGeom prst="rect">
            <a:avLst/>
          </a:prstGeom>
        </p:spPr>
      </p:pic>
      <p:pic>
        <p:nvPicPr>
          <p:cNvPr name="Picture 40" id="40"/>
          <p:cNvPicPr>
            <a:picLocks noChangeAspect="true"/>
          </p:cNvPicPr>
          <p:nvPr/>
        </p:nvPicPr>
        <p:blipFill>
          <a:blip r:embed="rId40"/>
          <a:srcRect l="12169" t="21214" r="36455" b="21532"/>
          <a:stretch>
            <a:fillRect/>
          </a:stretch>
        </p:blipFill>
        <p:spPr>
          <a:xfrm flipH="false" flipV="false" rot="0">
            <a:off x="7420503" y="5319052"/>
            <a:ext cx="130384" cy="166778"/>
          </a:xfrm>
          <a:prstGeom prst="rect">
            <a:avLst/>
          </a:prstGeom>
        </p:spPr>
      </p:pic>
      <p:pic>
        <p:nvPicPr>
          <p:cNvPr name="Picture 41" id="41"/>
          <p:cNvPicPr>
            <a:picLocks noChangeAspect="true"/>
          </p:cNvPicPr>
          <p:nvPr/>
        </p:nvPicPr>
        <p:blipFill>
          <a:blip r:embed="rId41"/>
          <a:srcRect l="6726" t="33249" r="58623" b="41638"/>
          <a:stretch>
            <a:fillRect/>
          </a:stretch>
        </p:blipFill>
        <p:spPr>
          <a:xfrm flipH="false" flipV="false" rot="0">
            <a:off x="7643967" y="4961673"/>
            <a:ext cx="72517" cy="60323"/>
          </a:xfrm>
          <a:prstGeom prst="rect">
            <a:avLst/>
          </a:prstGeom>
        </p:spPr>
      </p:pic>
      <p:grpSp>
        <p:nvGrpSpPr>
          <p:cNvPr name="Group 42" id="42"/>
          <p:cNvGrpSpPr/>
          <p:nvPr/>
        </p:nvGrpSpPr>
        <p:grpSpPr>
          <a:xfrm rot="0">
            <a:off x="7535512" y="5469439"/>
            <a:ext cx="15375" cy="15375"/>
            <a:chOff x="0" y="0"/>
            <a:chExt cx="6350000" cy="6350000"/>
          </a:xfrm>
        </p:grpSpPr>
        <p:sp>
          <p:nvSpPr>
            <p:cNvPr name="Freeform 43" id="4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9442C"/>
            </a:solidFill>
          </p:spPr>
        </p:sp>
      </p:grpSp>
      <p:pic>
        <p:nvPicPr>
          <p:cNvPr name="Picture 44" id="44"/>
          <p:cNvPicPr>
            <a:picLocks noChangeAspect="true"/>
          </p:cNvPicPr>
          <p:nvPr/>
        </p:nvPicPr>
        <p:blipFill>
          <a:blip r:embed="rId41"/>
          <a:srcRect l="6726" t="33249" r="58623" b="41638"/>
          <a:stretch>
            <a:fillRect/>
          </a:stretch>
        </p:blipFill>
        <p:spPr>
          <a:xfrm flipH="false" flipV="false" rot="725484">
            <a:off x="7811296" y="5347558"/>
            <a:ext cx="48793" cy="40588"/>
          </a:xfrm>
          <a:prstGeom prst="rect">
            <a:avLst/>
          </a:prstGeom>
        </p:spPr>
      </p:pic>
      <p:pic>
        <p:nvPicPr>
          <p:cNvPr name="Picture 45" id="45"/>
          <p:cNvPicPr>
            <a:picLocks noChangeAspect="true"/>
          </p:cNvPicPr>
          <p:nvPr/>
        </p:nvPicPr>
        <p:blipFill>
          <a:blip r:embed="rId42"/>
          <a:srcRect l="4486" t="6095" r="16660" b="12566"/>
          <a:stretch>
            <a:fillRect/>
          </a:stretch>
        </p:blipFill>
        <p:spPr>
          <a:xfrm flipH="false" flipV="false" rot="0">
            <a:off x="5821266" y="4435910"/>
            <a:ext cx="256304" cy="265297"/>
          </a:xfrm>
          <a:prstGeom prst="rect">
            <a:avLst/>
          </a:prstGeom>
        </p:spPr>
      </p:pic>
      <p:pic>
        <p:nvPicPr>
          <p:cNvPr name="Picture 46" id="46"/>
          <p:cNvPicPr>
            <a:picLocks noChangeAspect="true"/>
          </p:cNvPicPr>
          <p:nvPr/>
        </p:nvPicPr>
        <p:blipFill>
          <a:blip r:embed="rId43"/>
          <a:srcRect l="1720" t="6440" r="13893" b="21183"/>
          <a:stretch>
            <a:fillRect/>
          </a:stretch>
        </p:blipFill>
        <p:spPr>
          <a:xfrm flipH="false" flipV="false" rot="0">
            <a:off x="5739457" y="4429500"/>
            <a:ext cx="198853" cy="171144"/>
          </a:xfrm>
          <a:prstGeom prst="rect">
            <a:avLst/>
          </a:prstGeom>
        </p:spPr>
      </p:pic>
      <p:pic>
        <p:nvPicPr>
          <p:cNvPr name="Picture 47" id="47"/>
          <p:cNvPicPr>
            <a:picLocks noChangeAspect="true"/>
          </p:cNvPicPr>
          <p:nvPr/>
        </p:nvPicPr>
        <p:blipFill>
          <a:blip r:embed="rId44"/>
          <a:srcRect l="0" t="0" r="24825" b="65930"/>
          <a:stretch>
            <a:fillRect/>
          </a:stretch>
        </p:blipFill>
        <p:spPr>
          <a:xfrm flipH="false" flipV="false" rot="0">
            <a:off x="5474095" y="4276773"/>
            <a:ext cx="522407" cy="237574"/>
          </a:xfrm>
          <a:prstGeom prst="rect">
            <a:avLst/>
          </a:prstGeom>
        </p:spPr>
      </p:pic>
      <p:pic>
        <p:nvPicPr>
          <p:cNvPr name="Picture 48" id="48"/>
          <p:cNvPicPr>
            <a:picLocks noChangeAspect="true"/>
          </p:cNvPicPr>
          <p:nvPr/>
        </p:nvPicPr>
        <p:blipFill>
          <a:blip r:embed="rId45"/>
          <a:srcRect l="0" t="766" r="47833" b="59628"/>
          <a:stretch>
            <a:fillRect/>
          </a:stretch>
        </p:blipFill>
        <p:spPr>
          <a:xfrm flipH="false" flipV="false" rot="0">
            <a:off x="6159904" y="4798945"/>
            <a:ext cx="127283" cy="96969"/>
          </a:xfrm>
          <a:prstGeom prst="rect">
            <a:avLst/>
          </a:prstGeom>
        </p:spPr>
      </p:pic>
      <p:pic>
        <p:nvPicPr>
          <p:cNvPr name="Picture 49" id="49"/>
          <p:cNvPicPr>
            <a:picLocks noChangeAspect="true"/>
          </p:cNvPicPr>
          <p:nvPr/>
        </p:nvPicPr>
        <p:blipFill>
          <a:blip r:embed="rId46"/>
          <a:srcRect l="2801" t="5664" r="48042" b="927"/>
          <a:stretch>
            <a:fillRect/>
          </a:stretch>
        </p:blipFill>
        <p:spPr>
          <a:xfrm flipH="false" flipV="false" rot="0">
            <a:off x="5937338" y="5832271"/>
            <a:ext cx="195463" cy="372706"/>
          </a:xfrm>
          <a:prstGeom prst="rect">
            <a:avLst/>
          </a:prstGeom>
        </p:spPr>
      </p:pic>
      <p:pic>
        <p:nvPicPr>
          <p:cNvPr name="Picture 50" id="50"/>
          <p:cNvPicPr>
            <a:picLocks noChangeAspect="true"/>
          </p:cNvPicPr>
          <p:nvPr/>
        </p:nvPicPr>
        <p:blipFill>
          <a:blip r:embed="rId47"/>
          <a:srcRect l="301" t="1305" r="14923" b="29987"/>
          <a:stretch>
            <a:fillRect/>
          </a:stretch>
        </p:blipFill>
        <p:spPr>
          <a:xfrm flipH="false" flipV="false" rot="0">
            <a:off x="5698846" y="4605345"/>
            <a:ext cx="574724" cy="467404"/>
          </a:xfrm>
          <a:prstGeom prst="rect">
            <a:avLst/>
          </a:prstGeom>
        </p:spPr>
      </p:pic>
      <p:pic>
        <p:nvPicPr>
          <p:cNvPr name="Picture 51" id="51"/>
          <p:cNvPicPr>
            <a:picLocks noChangeAspect="true"/>
          </p:cNvPicPr>
          <p:nvPr/>
        </p:nvPicPr>
        <p:blipFill>
          <a:blip r:embed="rId48"/>
          <a:srcRect l="926" t="2343" r="38252" b="22722"/>
          <a:stretch>
            <a:fillRect/>
          </a:stretch>
        </p:blipFill>
        <p:spPr>
          <a:xfrm flipH="false" flipV="false" rot="0">
            <a:off x="6159904" y="4798945"/>
            <a:ext cx="215102" cy="265931"/>
          </a:xfrm>
          <a:prstGeom prst="rect">
            <a:avLst/>
          </a:prstGeom>
        </p:spPr>
      </p:pic>
      <p:pic>
        <p:nvPicPr>
          <p:cNvPr name="Picture 52" id="52"/>
          <p:cNvPicPr>
            <a:picLocks noChangeAspect="true"/>
          </p:cNvPicPr>
          <p:nvPr/>
        </p:nvPicPr>
        <p:blipFill>
          <a:blip r:embed="rId49"/>
          <a:srcRect l="4438" t="18888" r="11493" b="29391"/>
          <a:stretch>
            <a:fillRect/>
          </a:stretch>
        </p:blipFill>
        <p:spPr>
          <a:xfrm flipH="false" flipV="false" rot="0">
            <a:off x="5906380" y="4980090"/>
            <a:ext cx="303230" cy="187198"/>
          </a:xfrm>
          <a:prstGeom prst="rect">
            <a:avLst/>
          </a:prstGeom>
        </p:spPr>
      </p:pic>
      <p:pic>
        <p:nvPicPr>
          <p:cNvPr name="Picture 53" id="53"/>
          <p:cNvPicPr>
            <a:picLocks noChangeAspect="true"/>
          </p:cNvPicPr>
          <p:nvPr/>
        </p:nvPicPr>
        <p:blipFill>
          <a:blip r:embed="rId50"/>
          <a:srcRect l="1263" t="0" r="18228" b="25635"/>
          <a:stretch>
            <a:fillRect/>
          </a:stretch>
        </p:blipFill>
        <p:spPr>
          <a:xfrm flipH="false" flipV="false" rot="0">
            <a:off x="6020391" y="4666253"/>
            <a:ext cx="57179" cy="52999"/>
          </a:xfrm>
          <a:prstGeom prst="rect">
            <a:avLst/>
          </a:prstGeom>
        </p:spPr>
      </p:pic>
      <p:pic>
        <p:nvPicPr>
          <p:cNvPr name="Picture 54" id="54"/>
          <p:cNvPicPr>
            <a:picLocks noChangeAspect="true"/>
          </p:cNvPicPr>
          <p:nvPr/>
        </p:nvPicPr>
        <p:blipFill>
          <a:blip r:embed="rId51"/>
          <a:srcRect l="7706" t="12496" r="12266" b="14881"/>
          <a:stretch>
            <a:fillRect/>
          </a:stretch>
        </p:blipFill>
        <p:spPr>
          <a:xfrm flipH="false" flipV="false" rot="0">
            <a:off x="5105894" y="5941798"/>
            <a:ext cx="397138" cy="361640"/>
          </a:xfrm>
          <a:prstGeom prst="rect">
            <a:avLst/>
          </a:prstGeom>
        </p:spPr>
      </p:pic>
      <p:pic>
        <p:nvPicPr>
          <p:cNvPr name="Picture 55" id="55"/>
          <p:cNvPicPr>
            <a:picLocks noChangeAspect="true"/>
          </p:cNvPicPr>
          <p:nvPr/>
        </p:nvPicPr>
        <p:blipFill>
          <a:blip r:embed="rId52"/>
          <a:srcRect l="0" t="2695" r="19420" b="16663"/>
          <a:stretch>
            <a:fillRect/>
          </a:stretch>
        </p:blipFill>
        <p:spPr>
          <a:xfrm flipH="false" flipV="false" rot="0">
            <a:off x="5322395" y="5978368"/>
            <a:ext cx="255140" cy="256219"/>
          </a:xfrm>
          <a:prstGeom prst="rect">
            <a:avLst/>
          </a:prstGeom>
        </p:spPr>
      </p:pic>
      <p:pic>
        <p:nvPicPr>
          <p:cNvPr name="Picture 56" id="56"/>
          <p:cNvPicPr>
            <a:picLocks noChangeAspect="true"/>
          </p:cNvPicPr>
          <p:nvPr/>
        </p:nvPicPr>
        <p:blipFill>
          <a:blip r:embed="rId53"/>
          <a:srcRect l="0" t="913" r="40879" b="6861"/>
          <a:stretch>
            <a:fillRect/>
          </a:stretch>
        </p:blipFill>
        <p:spPr>
          <a:xfrm flipH="false" flipV="false" rot="0">
            <a:off x="5584770" y="5774619"/>
            <a:ext cx="296858" cy="464689"/>
          </a:xfrm>
          <a:prstGeom prst="rect">
            <a:avLst/>
          </a:prstGeom>
        </p:spPr>
      </p:pic>
      <p:pic>
        <p:nvPicPr>
          <p:cNvPr name="Picture 57" id="57"/>
          <p:cNvPicPr>
            <a:picLocks noChangeAspect="true"/>
          </p:cNvPicPr>
          <p:nvPr/>
        </p:nvPicPr>
        <p:blipFill>
          <a:blip r:embed="rId54"/>
          <a:srcRect l="0" t="467" r="20761" b="19336"/>
          <a:stretch>
            <a:fillRect/>
          </a:stretch>
        </p:blipFill>
        <p:spPr>
          <a:xfrm flipH="false" flipV="false" rot="0">
            <a:off x="5468658" y="5903979"/>
            <a:ext cx="204699" cy="207889"/>
          </a:xfrm>
          <a:prstGeom prst="rect">
            <a:avLst/>
          </a:prstGeom>
        </p:spPr>
      </p:pic>
      <p:pic>
        <p:nvPicPr>
          <p:cNvPr name="Picture 58" id="58"/>
          <p:cNvPicPr>
            <a:picLocks noChangeAspect="true"/>
          </p:cNvPicPr>
          <p:nvPr/>
        </p:nvPicPr>
        <p:blipFill>
          <a:blip r:embed="rId55"/>
          <a:srcRect l="809" t="6559" r="12540" b="6758"/>
          <a:stretch>
            <a:fillRect/>
          </a:stretch>
        </p:blipFill>
        <p:spPr>
          <a:xfrm flipH="false" flipV="false" rot="0">
            <a:off x="5105894" y="5643995"/>
            <a:ext cx="333092" cy="334374"/>
          </a:xfrm>
          <a:prstGeom prst="rect">
            <a:avLst/>
          </a:prstGeom>
        </p:spPr>
      </p:pic>
      <p:pic>
        <p:nvPicPr>
          <p:cNvPr name="Picture 59" id="59"/>
          <p:cNvPicPr>
            <a:picLocks noChangeAspect="true"/>
          </p:cNvPicPr>
          <p:nvPr/>
        </p:nvPicPr>
        <p:blipFill>
          <a:blip r:embed="rId56"/>
          <a:srcRect l="0" t="0" r="0" b="0"/>
          <a:stretch>
            <a:fillRect/>
          </a:stretch>
        </p:blipFill>
        <p:spPr>
          <a:xfrm flipH="false" flipV="false" rot="0">
            <a:off x="5372152" y="5702554"/>
            <a:ext cx="326694" cy="298619"/>
          </a:xfrm>
          <a:prstGeom prst="rect">
            <a:avLst/>
          </a:prstGeom>
        </p:spPr>
      </p:pic>
      <p:pic>
        <p:nvPicPr>
          <p:cNvPr name="Picture 60" id="60"/>
          <p:cNvPicPr>
            <a:picLocks noChangeAspect="true"/>
          </p:cNvPicPr>
          <p:nvPr/>
        </p:nvPicPr>
        <p:blipFill>
          <a:blip r:embed="rId57"/>
          <a:srcRect l="1037" t="1403" r="8022" b="0"/>
          <a:stretch>
            <a:fillRect/>
          </a:stretch>
        </p:blipFill>
        <p:spPr>
          <a:xfrm flipH="false" flipV="false" rot="0">
            <a:off x="5119054" y="5354490"/>
            <a:ext cx="507432" cy="502874"/>
          </a:xfrm>
          <a:prstGeom prst="rect">
            <a:avLst/>
          </a:prstGeom>
        </p:spPr>
      </p:pic>
      <p:pic>
        <p:nvPicPr>
          <p:cNvPr name="Picture 61" id="61"/>
          <p:cNvPicPr>
            <a:picLocks noChangeAspect="true"/>
          </p:cNvPicPr>
          <p:nvPr/>
        </p:nvPicPr>
        <p:blipFill>
          <a:blip r:embed="rId58"/>
          <a:srcRect l="0" t="0" r="0" b="0"/>
          <a:stretch>
            <a:fillRect/>
          </a:stretch>
        </p:blipFill>
        <p:spPr>
          <a:xfrm flipH="false" flipV="false" rot="0">
            <a:off x="5559391" y="5515794"/>
            <a:ext cx="336516" cy="307596"/>
          </a:xfrm>
          <a:prstGeom prst="rect">
            <a:avLst/>
          </a:prstGeom>
        </p:spPr>
      </p:pic>
      <p:pic>
        <p:nvPicPr>
          <p:cNvPr name="Picture 62" id="62"/>
          <p:cNvPicPr>
            <a:picLocks noChangeAspect="true"/>
          </p:cNvPicPr>
          <p:nvPr/>
        </p:nvPicPr>
        <p:blipFill>
          <a:blip r:embed="rId59"/>
          <a:srcRect l="0" t="0" r="0" b="0"/>
          <a:stretch>
            <a:fillRect/>
          </a:stretch>
        </p:blipFill>
        <p:spPr>
          <a:xfrm flipH="false" flipV="false" rot="0">
            <a:off x="5865804" y="5170239"/>
            <a:ext cx="417488" cy="381611"/>
          </a:xfrm>
          <a:prstGeom prst="rect">
            <a:avLst/>
          </a:prstGeom>
        </p:spPr>
      </p:pic>
      <p:pic>
        <p:nvPicPr>
          <p:cNvPr name="Picture 63" id="63"/>
          <p:cNvPicPr>
            <a:picLocks noChangeAspect="true"/>
          </p:cNvPicPr>
          <p:nvPr/>
        </p:nvPicPr>
        <p:blipFill>
          <a:blip r:embed="rId60"/>
          <a:srcRect l="0" t="602" r="26561" b="0"/>
          <a:stretch>
            <a:fillRect/>
          </a:stretch>
        </p:blipFill>
        <p:spPr>
          <a:xfrm flipH="false" flipV="false" rot="0">
            <a:off x="5690795" y="5365129"/>
            <a:ext cx="213162" cy="263716"/>
          </a:xfrm>
          <a:prstGeom prst="rect">
            <a:avLst/>
          </a:prstGeom>
        </p:spPr>
      </p:pic>
      <p:pic>
        <p:nvPicPr>
          <p:cNvPr name="Picture 64" id="64"/>
          <p:cNvPicPr>
            <a:picLocks noChangeAspect="true"/>
          </p:cNvPicPr>
          <p:nvPr/>
        </p:nvPicPr>
        <p:blipFill>
          <a:blip r:embed="rId61"/>
          <a:srcRect l="935" t="3046" r="3759" b="13998"/>
          <a:stretch>
            <a:fillRect/>
          </a:stretch>
        </p:blipFill>
        <p:spPr>
          <a:xfrm flipH="false" flipV="false" rot="0">
            <a:off x="5651794" y="5097461"/>
            <a:ext cx="414099" cy="329465"/>
          </a:xfrm>
          <a:prstGeom prst="rect">
            <a:avLst/>
          </a:prstGeom>
        </p:spPr>
      </p:pic>
      <p:pic>
        <p:nvPicPr>
          <p:cNvPr name="Picture 65" id="65"/>
          <p:cNvPicPr>
            <a:picLocks noChangeAspect="true"/>
          </p:cNvPicPr>
          <p:nvPr/>
        </p:nvPicPr>
        <p:blipFill>
          <a:blip r:embed="rId62"/>
          <a:srcRect l="4533" t="4014" r="2833" b="1853"/>
          <a:stretch>
            <a:fillRect/>
          </a:stretch>
        </p:blipFill>
        <p:spPr>
          <a:xfrm flipH="false" flipV="false" rot="0">
            <a:off x="5895907" y="5165635"/>
            <a:ext cx="47272" cy="43909"/>
          </a:xfrm>
          <a:prstGeom prst="rect">
            <a:avLst/>
          </a:prstGeom>
        </p:spPr>
      </p:pic>
      <p:pic>
        <p:nvPicPr>
          <p:cNvPr name="Picture 66" id="66"/>
          <p:cNvPicPr>
            <a:picLocks noChangeAspect="true"/>
          </p:cNvPicPr>
          <p:nvPr/>
        </p:nvPicPr>
        <p:blipFill>
          <a:blip r:embed="rId63"/>
          <a:srcRect l="241" t="9315" r="5144" b="0"/>
          <a:stretch>
            <a:fillRect/>
          </a:stretch>
        </p:blipFill>
        <p:spPr>
          <a:xfrm flipH="false" flipV="false" rot="0">
            <a:off x="5749851" y="5016682"/>
            <a:ext cx="178064" cy="156004"/>
          </a:xfrm>
          <a:prstGeom prst="rect">
            <a:avLst/>
          </a:prstGeom>
        </p:spPr>
      </p:pic>
      <p:pic>
        <p:nvPicPr>
          <p:cNvPr name="Picture 67" id="67"/>
          <p:cNvPicPr>
            <a:picLocks noChangeAspect="true"/>
          </p:cNvPicPr>
          <p:nvPr/>
        </p:nvPicPr>
        <p:blipFill>
          <a:blip r:embed="rId64"/>
          <a:srcRect l="0" t="1193" r="57826" b="1113"/>
          <a:stretch>
            <a:fillRect/>
          </a:stretch>
        </p:blipFill>
        <p:spPr>
          <a:xfrm flipH="false" flipV="false" rot="0">
            <a:off x="5653074" y="5751768"/>
            <a:ext cx="96777" cy="204914"/>
          </a:xfrm>
          <a:prstGeom prst="rect">
            <a:avLst/>
          </a:prstGeom>
        </p:spPr>
      </p:pic>
      <p:pic>
        <p:nvPicPr>
          <p:cNvPr name="Picture 68" id="68"/>
          <p:cNvPicPr>
            <a:picLocks noChangeAspect="true"/>
          </p:cNvPicPr>
          <p:nvPr/>
        </p:nvPicPr>
        <p:blipFill>
          <a:blip r:embed="rId65"/>
          <a:srcRect l="0" t="0" r="0" b="0"/>
          <a:stretch>
            <a:fillRect/>
          </a:stretch>
        </p:blipFill>
        <p:spPr>
          <a:xfrm flipH="false" flipV="false" rot="0">
            <a:off x="5573173" y="5383010"/>
            <a:ext cx="176678" cy="161495"/>
          </a:xfrm>
          <a:prstGeom prst="rect">
            <a:avLst/>
          </a:prstGeom>
        </p:spPr>
      </p:pic>
      <p:pic>
        <p:nvPicPr>
          <p:cNvPr name="Picture 69" id="69"/>
          <p:cNvPicPr>
            <a:picLocks noChangeAspect="true"/>
          </p:cNvPicPr>
          <p:nvPr/>
        </p:nvPicPr>
        <p:blipFill>
          <a:blip r:embed="rId66"/>
          <a:srcRect l="0" t="17387" r="0" b="1781"/>
          <a:stretch>
            <a:fillRect/>
          </a:stretch>
        </p:blipFill>
        <p:spPr>
          <a:xfrm flipH="false" flipV="false" rot="0">
            <a:off x="5411434" y="5167288"/>
            <a:ext cx="333412" cy="246342"/>
          </a:xfrm>
          <a:prstGeom prst="rect">
            <a:avLst/>
          </a:prstGeom>
        </p:spPr>
      </p:pic>
      <p:pic>
        <p:nvPicPr>
          <p:cNvPr name="Picture 70" id="70"/>
          <p:cNvPicPr>
            <a:picLocks noChangeAspect="true"/>
          </p:cNvPicPr>
          <p:nvPr/>
        </p:nvPicPr>
        <p:blipFill>
          <a:blip r:embed="rId67"/>
          <a:srcRect l="3318" t="2894" r="0" b="13227"/>
          <a:stretch>
            <a:fillRect/>
          </a:stretch>
        </p:blipFill>
        <p:spPr>
          <a:xfrm flipH="false" flipV="false" rot="0">
            <a:off x="5372152" y="4900762"/>
            <a:ext cx="458636" cy="363706"/>
          </a:xfrm>
          <a:prstGeom prst="rect">
            <a:avLst/>
          </a:prstGeom>
        </p:spPr>
      </p:pic>
      <p:pic>
        <p:nvPicPr>
          <p:cNvPr name="Picture 71" id="71"/>
          <p:cNvPicPr>
            <a:picLocks noChangeAspect="true"/>
          </p:cNvPicPr>
          <p:nvPr/>
        </p:nvPicPr>
        <p:blipFill>
          <a:blip r:embed="rId68"/>
          <a:srcRect l="1964" t="2066" r="41473" b="2506"/>
          <a:stretch>
            <a:fillRect/>
          </a:stretch>
        </p:blipFill>
        <p:spPr>
          <a:xfrm flipH="false" flipV="false" rot="0">
            <a:off x="5153535" y="4869225"/>
            <a:ext cx="283956" cy="437905"/>
          </a:xfrm>
          <a:prstGeom prst="rect">
            <a:avLst/>
          </a:prstGeom>
        </p:spPr>
      </p:pic>
      <p:pic>
        <p:nvPicPr>
          <p:cNvPr name="Picture 72" id="72"/>
          <p:cNvPicPr>
            <a:picLocks noChangeAspect="true"/>
          </p:cNvPicPr>
          <p:nvPr/>
        </p:nvPicPr>
        <p:blipFill>
          <a:blip r:embed="rId69"/>
          <a:srcRect l="1345" t="3776" r="9808" b="3007"/>
          <a:stretch>
            <a:fillRect/>
          </a:stretch>
        </p:blipFill>
        <p:spPr>
          <a:xfrm flipH="false" flipV="false" rot="0">
            <a:off x="5041840" y="4564518"/>
            <a:ext cx="433327" cy="415572"/>
          </a:xfrm>
          <a:prstGeom prst="rect">
            <a:avLst/>
          </a:prstGeom>
        </p:spPr>
      </p:pic>
      <p:pic>
        <p:nvPicPr>
          <p:cNvPr name="Picture 73" id="73"/>
          <p:cNvPicPr>
            <a:picLocks noChangeAspect="true"/>
          </p:cNvPicPr>
          <p:nvPr/>
        </p:nvPicPr>
        <p:blipFill>
          <a:blip r:embed="rId70"/>
          <a:srcRect l="2521" t="6457" r="4391" b="1169"/>
          <a:stretch>
            <a:fillRect/>
          </a:stretch>
        </p:blipFill>
        <p:spPr>
          <a:xfrm flipH="false" flipV="false" rot="0">
            <a:off x="5440982" y="4614612"/>
            <a:ext cx="339014" cy="307502"/>
          </a:xfrm>
          <a:prstGeom prst="rect">
            <a:avLst/>
          </a:prstGeom>
        </p:spPr>
      </p:pic>
      <p:pic>
        <p:nvPicPr>
          <p:cNvPr name="Picture 74" id="74"/>
          <p:cNvPicPr>
            <a:picLocks noChangeAspect="true"/>
          </p:cNvPicPr>
          <p:nvPr/>
        </p:nvPicPr>
        <p:blipFill>
          <a:blip r:embed="rId71"/>
          <a:srcRect l="3093" t="16367" r="0" b="7617"/>
          <a:stretch>
            <a:fillRect/>
          </a:stretch>
        </p:blipFill>
        <p:spPr>
          <a:xfrm flipH="false" flipV="false" rot="0">
            <a:off x="5177339" y="5209544"/>
            <a:ext cx="351418" cy="251968"/>
          </a:xfrm>
          <a:prstGeom prst="rect">
            <a:avLst/>
          </a:prstGeom>
        </p:spPr>
      </p:pic>
      <p:pic>
        <p:nvPicPr>
          <p:cNvPr name="Picture 75" id="75"/>
          <p:cNvPicPr>
            <a:picLocks noChangeAspect="true"/>
          </p:cNvPicPr>
          <p:nvPr/>
        </p:nvPicPr>
        <p:blipFill>
          <a:blip r:embed="rId72"/>
          <a:srcRect l="15578" t="8072" r="16882" b="5493"/>
          <a:stretch>
            <a:fillRect/>
          </a:stretch>
        </p:blipFill>
        <p:spPr>
          <a:xfrm flipH="false" flipV="false" rot="0">
            <a:off x="5093221" y="5407492"/>
            <a:ext cx="197750" cy="231326"/>
          </a:xfrm>
          <a:prstGeom prst="rect">
            <a:avLst/>
          </a:prstGeom>
        </p:spPr>
      </p:pic>
      <p:pic>
        <p:nvPicPr>
          <p:cNvPr name="Picture 76" id="76"/>
          <p:cNvPicPr>
            <a:picLocks noChangeAspect="true"/>
          </p:cNvPicPr>
          <p:nvPr/>
        </p:nvPicPr>
        <p:blipFill>
          <a:blip r:embed="rId73"/>
          <a:srcRect l="12587" t="6945" r="11611" b="3892"/>
          <a:stretch>
            <a:fillRect/>
          </a:stretch>
        </p:blipFill>
        <p:spPr>
          <a:xfrm flipH="false" flipV="false" rot="0">
            <a:off x="5038018" y="5446121"/>
            <a:ext cx="151251" cy="162622"/>
          </a:xfrm>
          <a:prstGeom prst="rect">
            <a:avLst/>
          </a:prstGeom>
        </p:spPr>
      </p:pic>
      <p:pic>
        <p:nvPicPr>
          <p:cNvPr name="Picture 77" id="77"/>
          <p:cNvPicPr>
            <a:picLocks noChangeAspect="true"/>
          </p:cNvPicPr>
          <p:nvPr/>
        </p:nvPicPr>
        <p:blipFill>
          <a:blip r:embed="rId74"/>
          <a:srcRect l="1664" t="1193" r="35445" b="1689"/>
          <a:stretch>
            <a:fillRect/>
          </a:stretch>
        </p:blipFill>
        <p:spPr>
          <a:xfrm flipH="false" flipV="false" rot="0">
            <a:off x="5018269" y="5152879"/>
            <a:ext cx="221138" cy="312143"/>
          </a:xfrm>
          <a:prstGeom prst="rect">
            <a:avLst/>
          </a:prstGeom>
        </p:spPr>
      </p:pic>
      <p:pic>
        <p:nvPicPr>
          <p:cNvPr name="Picture 78" id="78"/>
          <p:cNvPicPr>
            <a:picLocks noChangeAspect="true"/>
          </p:cNvPicPr>
          <p:nvPr/>
        </p:nvPicPr>
        <p:blipFill>
          <a:blip r:embed="rId75"/>
          <a:srcRect l="6494" t="8635" r="13962" b="19653"/>
          <a:stretch>
            <a:fillRect/>
          </a:stretch>
        </p:blipFill>
        <p:spPr>
          <a:xfrm flipH="false" flipV="false" rot="0">
            <a:off x="5057738" y="5440233"/>
            <a:ext cx="44857" cy="36965"/>
          </a:xfrm>
          <a:prstGeom prst="rect">
            <a:avLst/>
          </a:prstGeom>
        </p:spPr>
      </p:pic>
      <p:pic>
        <p:nvPicPr>
          <p:cNvPr name="Picture 79" id="79"/>
          <p:cNvPicPr>
            <a:picLocks noChangeAspect="true"/>
          </p:cNvPicPr>
          <p:nvPr/>
        </p:nvPicPr>
        <p:blipFill>
          <a:blip r:embed="rId76"/>
          <a:srcRect l="0" t="17387" r="11545" b="0"/>
          <a:stretch>
            <a:fillRect/>
          </a:stretch>
        </p:blipFill>
        <p:spPr>
          <a:xfrm flipH="false" flipV="false" rot="0">
            <a:off x="4861892" y="5117329"/>
            <a:ext cx="335874" cy="286736"/>
          </a:xfrm>
          <a:prstGeom prst="rect">
            <a:avLst/>
          </a:prstGeom>
        </p:spPr>
      </p:pic>
      <p:pic>
        <p:nvPicPr>
          <p:cNvPr name="Picture 80" id="80"/>
          <p:cNvPicPr>
            <a:picLocks noChangeAspect="true"/>
          </p:cNvPicPr>
          <p:nvPr/>
        </p:nvPicPr>
        <p:blipFill>
          <a:blip r:embed="rId77"/>
          <a:srcRect l="0" t="8447" r="0" b="4739"/>
          <a:stretch>
            <a:fillRect/>
          </a:stretch>
        </p:blipFill>
        <p:spPr>
          <a:xfrm flipH="false" flipV="false" rot="0">
            <a:off x="4801298" y="4861535"/>
            <a:ext cx="433942" cy="344342"/>
          </a:xfrm>
          <a:prstGeom prst="rect">
            <a:avLst/>
          </a:prstGeom>
        </p:spPr>
      </p:pic>
      <p:pic>
        <p:nvPicPr>
          <p:cNvPr name="Picture 81" id="81"/>
          <p:cNvPicPr>
            <a:picLocks noChangeAspect="true"/>
          </p:cNvPicPr>
          <p:nvPr/>
        </p:nvPicPr>
        <p:blipFill>
          <a:blip r:embed="rId78"/>
          <a:srcRect l="6402" t="3143" r="18006" b="6648"/>
          <a:stretch>
            <a:fillRect/>
          </a:stretch>
        </p:blipFill>
        <p:spPr>
          <a:xfrm flipH="false" flipV="false" rot="0">
            <a:off x="5512314" y="6273336"/>
            <a:ext cx="65221" cy="71144"/>
          </a:xfrm>
          <a:prstGeom prst="rect">
            <a:avLst/>
          </a:prstGeom>
        </p:spPr>
      </p:pic>
      <p:pic>
        <p:nvPicPr>
          <p:cNvPr name="Picture 82" id="82"/>
          <p:cNvPicPr>
            <a:picLocks noChangeAspect="true"/>
          </p:cNvPicPr>
          <p:nvPr/>
        </p:nvPicPr>
        <p:blipFill>
          <a:blip r:embed="rId79"/>
          <a:srcRect l="7720" t="3635" r="14693" b="3892"/>
          <a:stretch>
            <a:fillRect/>
          </a:stretch>
        </p:blipFill>
        <p:spPr>
          <a:xfrm flipH="false" flipV="false" rot="0">
            <a:off x="5562286" y="5564965"/>
            <a:ext cx="48203" cy="52515"/>
          </a:xfrm>
          <a:prstGeom prst="rect">
            <a:avLst/>
          </a:prstGeom>
        </p:spPr>
      </p:pic>
      <p:pic>
        <p:nvPicPr>
          <p:cNvPr name="Picture 83" id="83"/>
          <p:cNvPicPr>
            <a:picLocks noChangeAspect="true"/>
          </p:cNvPicPr>
          <p:nvPr/>
        </p:nvPicPr>
        <p:blipFill>
          <a:blip r:embed="rId80"/>
          <a:srcRect l="7289" t="4120" r="11784" b="14340"/>
          <a:stretch>
            <a:fillRect/>
          </a:stretch>
        </p:blipFill>
        <p:spPr>
          <a:xfrm flipH="false" flipV="false" rot="0">
            <a:off x="5556872" y="5527432"/>
            <a:ext cx="53618" cy="49381"/>
          </a:xfrm>
          <a:prstGeom prst="rect">
            <a:avLst/>
          </a:prstGeom>
        </p:spPr>
      </p:pic>
      <p:pic>
        <p:nvPicPr>
          <p:cNvPr name="Picture 84" id="84"/>
          <p:cNvPicPr>
            <a:picLocks noChangeAspect="true"/>
          </p:cNvPicPr>
          <p:nvPr/>
        </p:nvPicPr>
        <p:blipFill>
          <a:blip r:embed="rId81"/>
          <a:srcRect l="5750" t="6786" r="31482" b="20030"/>
          <a:stretch>
            <a:fillRect/>
          </a:stretch>
        </p:blipFill>
        <p:spPr>
          <a:xfrm flipH="false" flipV="false" rot="0">
            <a:off x="5111049" y="5610078"/>
            <a:ext cx="41233" cy="43944"/>
          </a:xfrm>
          <a:prstGeom prst="rect">
            <a:avLst/>
          </a:prstGeom>
        </p:spPr>
      </p:pic>
      <p:pic>
        <p:nvPicPr>
          <p:cNvPr name="Picture 85" id="85"/>
          <p:cNvPicPr>
            <a:picLocks noChangeAspect="true"/>
          </p:cNvPicPr>
          <p:nvPr/>
        </p:nvPicPr>
        <p:blipFill>
          <a:blip r:embed="rId82"/>
          <a:srcRect l="10655" t="0" r="44049" b="0"/>
          <a:stretch>
            <a:fillRect/>
          </a:stretch>
        </p:blipFill>
        <p:spPr>
          <a:xfrm flipH="false" flipV="false" rot="0">
            <a:off x="4998531" y="4441038"/>
            <a:ext cx="114407" cy="230873"/>
          </a:xfrm>
          <a:prstGeom prst="rect">
            <a:avLst/>
          </a:prstGeom>
        </p:spPr>
      </p:pic>
      <p:pic>
        <p:nvPicPr>
          <p:cNvPr name="Picture 86" id="86"/>
          <p:cNvPicPr>
            <a:picLocks noChangeAspect="true"/>
          </p:cNvPicPr>
          <p:nvPr/>
        </p:nvPicPr>
        <p:blipFill>
          <a:blip r:embed="rId83"/>
          <a:srcRect l="0" t="4632" r="15541" b="3892"/>
          <a:stretch>
            <a:fillRect/>
          </a:stretch>
        </p:blipFill>
        <p:spPr>
          <a:xfrm flipH="false" flipV="false" rot="0">
            <a:off x="4548453" y="4441038"/>
            <a:ext cx="577052" cy="571280"/>
          </a:xfrm>
          <a:prstGeom prst="rect">
            <a:avLst/>
          </a:prstGeom>
        </p:spPr>
      </p:pic>
      <p:pic>
        <p:nvPicPr>
          <p:cNvPr name="Picture 87" id="87"/>
          <p:cNvPicPr>
            <a:picLocks noChangeAspect="true"/>
          </p:cNvPicPr>
          <p:nvPr/>
        </p:nvPicPr>
        <p:blipFill>
          <a:blip r:embed="rId84"/>
          <a:srcRect l="1664" t="1193" r="16466" b="0"/>
          <a:stretch>
            <a:fillRect/>
          </a:stretch>
        </p:blipFill>
        <p:spPr>
          <a:xfrm flipH="false" flipV="false" rot="0">
            <a:off x="4348934" y="4756356"/>
            <a:ext cx="342644" cy="377996"/>
          </a:xfrm>
          <a:prstGeom prst="rect">
            <a:avLst/>
          </a:prstGeom>
        </p:spPr>
      </p:pic>
      <p:pic>
        <p:nvPicPr>
          <p:cNvPr name="Picture 88" id="88"/>
          <p:cNvPicPr>
            <a:picLocks noChangeAspect="true"/>
          </p:cNvPicPr>
          <p:nvPr/>
        </p:nvPicPr>
        <p:blipFill>
          <a:blip r:embed="rId85"/>
          <a:srcRect l="10320" t="12902" r="9326" b="0"/>
          <a:stretch>
            <a:fillRect/>
          </a:stretch>
        </p:blipFill>
        <p:spPr>
          <a:xfrm flipH="false" flipV="false" rot="0">
            <a:off x="4479133" y="4816433"/>
            <a:ext cx="434141" cy="430139"/>
          </a:xfrm>
          <a:prstGeom prst="rect">
            <a:avLst/>
          </a:prstGeom>
        </p:spPr>
      </p:pic>
      <p:pic>
        <p:nvPicPr>
          <p:cNvPr name="Picture 89" id="89"/>
          <p:cNvPicPr>
            <a:picLocks noChangeAspect="true"/>
          </p:cNvPicPr>
          <p:nvPr/>
        </p:nvPicPr>
        <p:blipFill>
          <a:blip r:embed="rId86"/>
          <a:srcRect l="0" t="0" r="0" b="0"/>
          <a:stretch>
            <a:fillRect/>
          </a:stretch>
        </p:blipFill>
        <p:spPr>
          <a:xfrm flipH="false" flipV="false" rot="0">
            <a:off x="4463375" y="4456906"/>
            <a:ext cx="339750" cy="310553"/>
          </a:xfrm>
          <a:prstGeom prst="rect">
            <a:avLst/>
          </a:prstGeom>
        </p:spPr>
      </p:pic>
      <p:pic>
        <p:nvPicPr>
          <p:cNvPr name="Picture 90" id="90"/>
          <p:cNvPicPr>
            <a:picLocks noChangeAspect="true"/>
          </p:cNvPicPr>
          <p:nvPr/>
        </p:nvPicPr>
        <p:blipFill>
          <a:blip r:embed="rId87"/>
          <a:srcRect l="0" t="0" r="0" b="4739"/>
          <a:stretch>
            <a:fillRect/>
          </a:stretch>
        </p:blipFill>
        <p:spPr>
          <a:xfrm flipH="false" flipV="false" rot="0">
            <a:off x="4338830" y="4724824"/>
            <a:ext cx="249090" cy="216892"/>
          </a:xfrm>
          <a:prstGeom prst="rect">
            <a:avLst/>
          </a:prstGeom>
        </p:spPr>
      </p:pic>
      <p:pic>
        <p:nvPicPr>
          <p:cNvPr name="Picture 91" id="91"/>
          <p:cNvPicPr>
            <a:picLocks noChangeAspect="true"/>
          </p:cNvPicPr>
          <p:nvPr/>
        </p:nvPicPr>
        <p:blipFill>
          <a:blip r:embed="rId88"/>
          <a:srcRect l="0" t="8292" r="19875" b="5654"/>
          <a:stretch>
            <a:fillRect/>
          </a:stretch>
        </p:blipFill>
        <p:spPr>
          <a:xfrm flipH="false" flipV="false" rot="0">
            <a:off x="2811744" y="5342897"/>
            <a:ext cx="1100642" cy="1080490"/>
          </a:xfrm>
          <a:prstGeom prst="rect">
            <a:avLst/>
          </a:prstGeom>
        </p:spPr>
      </p:pic>
      <p:pic>
        <p:nvPicPr>
          <p:cNvPr name="Picture 92" id="92"/>
          <p:cNvPicPr>
            <a:picLocks noChangeAspect="true"/>
          </p:cNvPicPr>
          <p:nvPr/>
        </p:nvPicPr>
        <p:blipFill>
          <a:blip r:embed="rId89"/>
          <a:srcRect l="0" t="0" r="0" b="15930"/>
          <a:stretch>
            <a:fillRect/>
          </a:stretch>
        </p:blipFill>
        <p:spPr>
          <a:xfrm flipH="false" flipV="false" rot="0">
            <a:off x="1699751" y="4437899"/>
            <a:ext cx="936882" cy="719947"/>
          </a:xfrm>
          <a:prstGeom prst="rect">
            <a:avLst/>
          </a:prstGeom>
        </p:spPr>
      </p:pic>
      <p:pic>
        <p:nvPicPr>
          <p:cNvPr name="Picture 93" id="93"/>
          <p:cNvPicPr>
            <a:picLocks noChangeAspect="true"/>
          </p:cNvPicPr>
          <p:nvPr/>
        </p:nvPicPr>
        <p:blipFill>
          <a:blip r:embed="rId90"/>
          <a:srcRect l="6494" t="8703" r="52541" b="0"/>
          <a:stretch>
            <a:fillRect/>
          </a:stretch>
        </p:blipFill>
        <p:spPr>
          <a:xfrm flipH="false" flipV="false" rot="0">
            <a:off x="2802808" y="6038706"/>
            <a:ext cx="613834" cy="1250512"/>
          </a:xfrm>
          <a:prstGeom prst="rect">
            <a:avLst/>
          </a:prstGeom>
        </p:spPr>
      </p:pic>
      <p:pic>
        <p:nvPicPr>
          <p:cNvPr name="Picture 94" id="94"/>
          <p:cNvPicPr>
            <a:picLocks noChangeAspect="true"/>
          </p:cNvPicPr>
          <p:nvPr/>
        </p:nvPicPr>
        <p:blipFill>
          <a:blip r:embed="rId91"/>
          <a:srcRect l="10610" t="10751" r="15348" b="12164"/>
          <a:stretch>
            <a:fillRect/>
          </a:stretch>
        </p:blipFill>
        <p:spPr>
          <a:xfrm flipH="false" flipV="false" rot="0">
            <a:off x="365607" y="2795482"/>
            <a:ext cx="2744118" cy="2100433"/>
          </a:xfrm>
          <a:prstGeom prst="rect">
            <a:avLst/>
          </a:prstGeom>
        </p:spPr>
      </p:pic>
      <p:pic>
        <p:nvPicPr>
          <p:cNvPr name="Picture 95" id="95"/>
          <p:cNvPicPr>
            <a:picLocks noChangeAspect="true"/>
          </p:cNvPicPr>
          <p:nvPr/>
        </p:nvPicPr>
        <p:blipFill>
          <a:blip r:embed="rId92"/>
          <a:srcRect l="0" t="9427" r="0" b="28172"/>
          <a:stretch>
            <a:fillRect/>
          </a:stretch>
        </p:blipFill>
        <p:spPr>
          <a:xfrm flipH="false" flipV="false" rot="0">
            <a:off x="5361904" y="3883191"/>
            <a:ext cx="519724" cy="296436"/>
          </a:xfrm>
          <a:prstGeom prst="rect">
            <a:avLst/>
          </a:prstGeom>
        </p:spPr>
      </p:pic>
      <p:pic>
        <p:nvPicPr>
          <p:cNvPr name="Picture 96" id="96"/>
          <p:cNvPicPr>
            <a:picLocks noChangeAspect="true"/>
          </p:cNvPicPr>
          <p:nvPr/>
        </p:nvPicPr>
        <p:blipFill>
          <a:blip r:embed="rId93"/>
          <a:srcRect l="0" t="0" r="22330" b="0"/>
          <a:stretch>
            <a:fillRect/>
          </a:stretch>
        </p:blipFill>
        <p:spPr>
          <a:xfrm flipH="false" flipV="false" rot="0">
            <a:off x="5486757" y="4037410"/>
            <a:ext cx="104628" cy="123133"/>
          </a:xfrm>
          <a:prstGeom prst="rect">
            <a:avLst/>
          </a:prstGeom>
        </p:spPr>
      </p:pic>
      <p:pic>
        <p:nvPicPr>
          <p:cNvPr name="Picture 97" id="97"/>
          <p:cNvPicPr>
            <a:picLocks noChangeAspect="true"/>
          </p:cNvPicPr>
          <p:nvPr/>
        </p:nvPicPr>
        <p:blipFill>
          <a:blip r:embed="rId94"/>
          <a:srcRect l="0" t="0" r="0" b="0"/>
          <a:stretch>
            <a:fillRect/>
          </a:stretch>
        </p:blipFill>
        <p:spPr>
          <a:xfrm flipH="false" flipV="false" rot="0">
            <a:off x="5301225" y="4282158"/>
            <a:ext cx="239793" cy="219186"/>
          </a:xfrm>
          <a:prstGeom prst="rect">
            <a:avLst/>
          </a:prstGeom>
        </p:spPr>
      </p:pic>
      <p:pic>
        <p:nvPicPr>
          <p:cNvPr name="Picture 98" id="98"/>
          <p:cNvPicPr>
            <a:picLocks noChangeAspect="true"/>
          </p:cNvPicPr>
          <p:nvPr/>
        </p:nvPicPr>
        <p:blipFill>
          <a:blip r:embed="rId95"/>
          <a:srcRect l="0" t="0" r="0" b="0"/>
          <a:stretch>
            <a:fillRect/>
          </a:stretch>
        </p:blipFill>
        <p:spPr>
          <a:xfrm flipH="false" flipV="false" rot="0">
            <a:off x="4661153" y="3920725"/>
            <a:ext cx="403739" cy="369043"/>
          </a:xfrm>
          <a:prstGeom prst="rect">
            <a:avLst/>
          </a:prstGeom>
        </p:spPr>
      </p:pic>
      <p:pic>
        <p:nvPicPr>
          <p:cNvPr name="Picture 99" id="99"/>
          <p:cNvPicPr>
            <a:picLocks noChangeAspect="true"/>
          </p:cNvPicPr>
          <p:nvPr/>
        </p:nvPicPr>
        <p:blipFill>
          <a:blip r:embed="rId96"/>
          <a:srcRect l="8480" t="0" r="31786" b="0"/>
          <a:stretch>
            <a:fillRect/>
          </a:stretch>
        </p:blipFill>
        <p:spPr>
          <a:xfrm flipH="false" flipV="false" rot="0">
            <a:off x="4584412" y="3577668"/>
            <a:ext cx="275739" cy="421953"/>
          </a:xfrm>
          <a:prstGeom prst="rect">
            <a:avLst/>
          </a:prstGeom>
        </p:spPr>
      </p:pic>
      <p:pic>
        <p:nvPicPr>
          <p:cNvPr name="Picture 100" id="100"/>
          <p:cNvPicPr>
            <a:picLocks noChangeAspect="true"/>
          </p:cNvPicPr>
          <p:nvPr/>
        </p:nvPicPr>
        <p:blipFill>
          <a:blip r:embed="rId97"/>
          <a:srcRect l="8766" t="7860" r="34755" b="3147"/>
          <a:stretch>
            <a:fillRect/>
          </a:stretch>
        </p:blipFill>
        <p:spPr>
          <a:xfrm flipH="false" flipV="false" rot="0">
            <a:off x="4525686" y="3751195"/>
            <a:ext cx="124468" cy="179267"/>
          </a:xfrm>
          <a:prstGeom prst="rect">
            <a:avLst/>
          </a:prstGeom>
        </p:spPr>
      </p:pic>
      <p:pic>
        <p:nvPicPr>
          <p:cNvPr name="Picture 101" id="101"/>
          <p:cNvPicPr>
            <a:picLocks noChangeAspect="true"/>
          </p:cNvPicPr>
          <p:nvPr/>
        </p:nvPicPr>
        <p:blipFill>
          <a:blip r:embed="rId98"/>
          <a:srcRect l="8701" t="903" r="47140" b="0"/>
          <a:stretch>
            <a:fillRect/>
          </a:stretch>
        </p:blipFill>
        <p:spPr>
          <a:xfrm flipH="false" flipV="false" rot="0">
            <a:off x="4554761" y="4272824"/>
            <a:ext cx="95393" cy="195677"/>
          </a:xfrm>
          <a:prstGeom prst="rect">
            <a:avLst/>
          </a:prstGeom>
        </p:spPr>
      </p:pic>
      <p:pic>
        <p:nvPicPr>
          <p:cNvPr name="Picture 102" id="102"/>
          <p:cNvPicPr>
            <a:picLocks noChangeAspect="true"/>
          </p:cNvPicPr>
          <p:nvPr/>
        </p:nvPicPr>
        <p:blipFill>
          <a:blip r:embed="rId99"/>
          <a:srcRect l="9089" t="12902" r="9326" b="12452"/>
          <a:stretch>
            <a:fillRect/>
          </a:stretch>
        </p:blipFill>
        <p:spPr>
          <a:xfrm flipH="false" flipV="false" rot="0">
            <a:off x="4560330" y="4220709"/>
            <a:ext cx="332081" cy="277724"/>
          </a:xfrm>
          <a:prstGeom prst="rect">
            <a:avLst/>
          </a:prstGeom>
        </p:spPr>
      </p:pic>
      <p:pic>
        <p:nvPicPr>
          <p:cNvPr name="Picture 103" id="103"/>
          <p:cNvPicPr>
            <a:picLocks noChangeAspect="true"/>
          </p:cNvPicPr>
          <p:nvPr/>
        </p:nvPicPr>
        <p:blipFill>
          <a:blip r:embed="rId100"/>
          <a:srcRect l="10320" t="8080" r="19886" b="3147"/>
          <a:stretch>
            <a:fillRect/>
          </a:stretch>
        </p:blipFill>
        <p:spPr>
          <a:xfrm flipH="false" flipV="false" rot="0">
            <a:off x="4970062" y="4096023"/>
            <a:ext cx="320910" cy="373099"/>
          </a:xfrm>
          <a:prstGeom prst="rect">
            <a:avLst/>
          </a:prstGeom>
        </p:spPr>
      </p:pic>
      <p:pic>
        <p:nvPicPr>
          <p:cNvPr name="Picture 104" id="104"/>
          <p:cNvPicPr>
            <a:picLocks noChangeAspect="true"/>
          </p:cNvPicPr>
          <p:nvPr/>
        </p:nvPicPr>
        <p:blipFill>
          <a:blip r:embed="rId101"/>
          <a:srcRect l="0" t="0" r="0" b="30552"/>
          <a:stretch>
            <a:fillRect/>
          </a:stretch>
        </p:blipFill>
        <p:spPr>
          <a:xfrm flipH="false" flipV="false" rot="0">
            <a:off x="5348429" y="3611655"/>
            <a:ext cx="200918" cy="127542"/>
          </a:xfrm>
          <a:prstGeom prst="rect">
            <a:avLst/>
          </a:prstGeom>
        </p:spPr>
      </p:pic>
      <p:pic>
        <p:nvPicPr>
          <p:cNvPr name="Picture 105" id="105"/>
          <p:cNvPicPr>
            <a:picLocks noChangeAspect="true"/>
          </p:cNvPicPr>
          <p:nvPr/>
        </p:nvPicPr>
        <p:blipFill>
          <a:blip r:embed="rId102"/>
          <a:srcRect l="0" t="0" r="0" b="11110"/>
          <a:stretch>
            <a:fillRect/>
          </a:stretch>
        </p:blipFill>
        <p:spPr>
          <a:xfrm flipH="false" flipV="false" rot="0">
            <a:off x="5411434" y="3542415"/>
            <a:ext cx="142066" cy="115429"/>
          </a:xfrm>
          <a:prstGeom prst="rect">
            <a:avLst/>
          </a:prstGeom>
        </p:spPr>
      </p:pic>
      <p:pic>
        <p:nvPicPr>
          <p:cNvPr name="Picture 106" id="106"/>
          <p:cNvPicPr>
            <a:picLocks noChangeAspect="true"/>
          </p:cNvPicPr>
          <p:nvPr/>
        </p:nvPicPr>
        <p:blipFill>
          <a:blip r:embed="rId103"/>
          <a:srcRect l="4533" t="0" r="0" b="8440"/>
          <a:stretch>
            <a:fillRect/>
          </a:stretch>
        </p:blipFill>
        <p:spPr>
          <a:xfrm flipH="false" flipV="false" rot="0">
            <a:off x="5407859" y="3706259"/>
            <a:ext cx="261033" cy="228837"/>
          </a:xfrm>
          <a:prstGeom prst="rect">
            <a:avLst/>
          </a:prstGeom>
        </p:spPr>
      </p:pic>
      <p:pic>
        <p:nvPicPr>
          <p:cNvPr name="Picture 107" id="107"/>
          <p:cNvPicPr>
            <a:picLocks noChangeAspect="true"/>
          </p:cNvPicPr>
          <p:nvPr/>
        </p:nvPicPr>
        <p:blipFill>
          <a:blip r:embed="rId104"/>
          <a:srcRect l="0" t="0" r="0" b="11341"/>
          <a:stretch>
            <a:fillRect/>
          </a:stretch>
        </p:blipFill>
        <p:spPr>
          <a:xfrm flipH="false" flipV="false" rot="0">
            <a:off x="5348429" y="3692072"/>
            <a:ext cx="157495" cy="127633"/>
          </a:xfrm>
          <a:prstGeom prst="rect">
            <a:avLst/>
          </a:prstGeom>
        </p:spPr>
      </p:pic>
      <p:pic>
        <p:nvPicPr>
          <p:cNvPr name="Picture 108" id="108"/>
          <p:cNvPicPr>
            <a:picLocks noChangeAspect="true"/>
          </p:cNvPicPr>
          <p:nvPr/>
        </p:nvPicPr>
        <p:blipFill>
          <a:blip r:embed="rId105"/>
          <a:srcRect l="8064" t="0" r="16109" b="0"/>
          <a:stretch>
            <a:fillRect/>
          </a:stretch>
        </p:blipFill>
        <p:spPr>
          <a:xfrm flipH="false" flipV="false" rot="0">
            <a:off x="5013713" y="3634459"/>
            <a:ext cx="124462" cy="150035"/>
          </a:xfrm>
          <a:prstGeom prst="rect">
            <a:avLst/>
          </a:prstGeom>
        </p:spPr>
      </p:pic>
      <p:pic>
        <p:nvPicPr>
          <p:cNvPr name="Picture 109" id="109"/>
          <p:cNvPicPr>
            <a:picLocks noChangeAspect="true"/>
          </p:cNvPicPr>
          <p:nvPr/>
        </p:nvPicPr>
        <p:blipFill>
          <a:blip r:embed="rId106"/>
          <a:srcRect l="0" t="9692" r="7600" b="35721"/>
          <a:stretch>
            <a:fillRect/>
          </a:stretch>
        </p:blipFill>
        <p:spPr>
          <a:xfrm flipH="false" flipV="false" rot="0">
            <a:off x="5315987" y="3751195"/>
            <a:ext cx="91646" cy="49489"/>
          </a:xfrm>
          <a:prstGeom prst="rect">
            <a:avLst/>
          </a:prstGeom>
        </p:spPr>
      </p:pic>
      <p:pic>
        <p:nvPicPr>
          <p:cNvPr name="Picture 110" id="110"/>
          <p:cNvPicPr>
            <a:picLocks noChangeAspect="true"/>
          </p:cNvPicPr>
          <p:nvPr/>
        </p:nvPicPr>
        <p:blipFill>
          <a:blip r:embed="rId107"/>
          <a:srcRect l="0" t="0" r="0" b="0"/>
          <a:stretch>
            <a:fillRect/>
          </a:stretch>
        </p:blipFill>
        <p:spPr>
          <a:xfrm flipH="false" flipV="false" rot="0">
            <a:off x="5148550" y="3759940"/>
            <a:ext cx="303557" cy="277470"/>
          </a:xfrm>
          <a:prstGeom prst="rect">
            <a:avLst/>
          </a:prstGeom>
        </p:spPr>
      </p:pic>
      <p:pic>
        <p:nvPicPr>
          <p:cNvPr name="Picture 111" id="111"/>
          <p:cNvPicPr>
            <a:picLocks noChangeAspect="true"/>
          </p:cNvPicPr>
          <p:nvPr/>
        </p:nvPicPr>
        <p:blipFill>
          <a:blip r:embed="rId108"/>
          <a:srcRect l="11289" t="2836" r="18191" b="0"/>
          <a:stretch>
            <a:fillRect/>
          </a:stretch>
        </p:blipFill>
        <p:spPr>
          <a:xfrm flipH="false" flipV="false" rot="0">
            <a:off x="4940836" y="3766449"/>
            <a:ext cx="261686" cy="329573"/>
          </a:xfrm>
          <a:prstGeom prst="rect">
            <a:avLst/>
          </a:prstGeom>
        </p:spPr>
      </p:pic>
      <p:pic>
        <p:nvPicPr>
          <p:cNvPr name="Picture 112" id="112"/>
          <p:cNvPicPr>
            <a:picLocks noChangeAspect="true"/>
          </p:cNvPicPr>
          <p:nvPr/>
        </p:nvPicPr>
        <p:blipFill>
          <a:blip r:embed="rId109"/>
          <a:srcRect l="5750" t="6282" r="4053" b="11832"/>
          <a:stretch>
            <a:fillRect/>
          </a:stretch>
        </p:blipFill>
        <p:spPr>
          <a:xfrm flipH="false" flipV="false" rot="0">
            <a:off x="4871424" y="3923496"/>
            <a:ext cx="98637" cy="81853"/>
          </a:xfrm>
          <a:prstGeom prst="rect">
            <a:avLst/>
          </a:prstGeom>
        </p:spPr>
      </p:pic>
      <p:pic>
        <p:nvPicPr>
          <p:cNvPr name="Picture 113" id="113"/>
          <p:cNvPicPr>
            <a:picLocks noChangeAspect="true"/>
          </p:cNvPicPr>
          <p:nvPr/>
        </p:nvPicPr>
        <p:blipFill>
          <a:blip r:embed="rId110"/>
          <a:srcRect l="7289" t="5534" r="23123" b="1840"/>
          <a:stretch>
            <a:fillRect/>
          </a:stretch>
        </p:blipFill>
        <p:spPr>
          <a:xfrm flipH="false" flipV="false" rot="0">
            <a:off x="4884169" y="3831026"/>
            <a:ext cx="109641" cy="133396"/>
          </a:xfrm>
          <a:prstGeom prst="rect">
            <a:avLst/>
          </a:prstGeom>
        </p:spPr>
      </p:pic>
      <p:pic>
        <p:nvPicPr>
          <p:cNvPr name="Picture 114" id="114"/>
          <p:cNvPicPr>
            <a:picLocks noChangeAspect="true"/>
          </p:cNvPicPr>
          <p:nvPr/>
        </p:nvPicPr>
        <p:blipFill>
          <a:blip r:embed="rId111"/>
          <a:srcRect l="19366" t="19147" r="24801" b="7616"/>
          <a:stretch>
            <a:fillRect/>
          </a:stretch>
        </p:blipFill>
        <p:spPr>
          <a:xfrm flipH="false" flipV="false" rot="0">
            <a:off x="4951588" y="3976246"/>
            <a:ext cx="21443" cy="25709"/>
          </a:xfrm>
          <a:prstGeom prst="rect">
            <a:avLst/>
          </a:prstGeom>
        </p:spPr>
      </p:pic>
      <p:pic>
        <p:nvPicPr>
          <p:cNvPr name="Picture 115" id="115"/>
          <p:cNvPicPr>
            <a:picLocks noChangeAspect="true"/>
          </p:cNvPicPr>
          <p:nvPr/>
        </p:nvPicPr>
        <p:blipFill>
          <a:blip r:embed="rId112"/>
          <a:srcRect l="0" t="8741" r="0" b="35385"/>
          <a:stretch>
            <a:fillRect/>
          </a:stretch>
        </p:blipFill>
        <p:spPr>
          <a:xfrm flipH="false" flipV="false" rot="0">
            <a:off x="5237537" y="3992090"/>
            <a:ext cx="168452" cy="86030"/>
          </a:xfrm>
          <a:prstGeom prst="rect">
            <a:avLst/>
          </a:prstGeom>
        </p:spPr>
      </p:pic>
      <p:pic>
        <p:nvPicPr>
          <p:cNvPr name="Picture 116" id="116"/>
          <p:cNvPicPr>
            <a:picLocks noChangeAspect="true"/>
          </p:cNvPicPr>
          <p:nvPr/>
        </p:nvPicPr>
        <p:blipFill>
          <a:blip r:embed="rId113"/>
          <a:srcRect l="0" t="12902" r="0" b="27791"/>
          <a:stretch>
            <a:fillRect/>
          </a:stretch>
        </p:blipFill>
        <p:spPr>
          <a:xfrm flipH="false" flipV="false" rot="0">
            <a:off x="5042458" y="4016620"/>
            <a:ext cx="210074" cy="113880"/>
          </a:xfrm>
          <a:prstGeom prst="rect">
            <a:avLst/>
          </a:prstGeom>
        </p:spPr>
      </p:pic>
      <p:pic>
        <p:nvPicPr>
          <p:cNvPr name="Picture 117" id="117"/>
          <p:cNvPicPr>
            <a:picLocks noChangeAspect="true"/>
          </p:cNvPicPr>
          <p:nvPr/>
        </p:nvPicPr>
        <p:blipFill>
          <a:blip r:embed="rId114"/>
          <a:srcRect l="0" t="12902" r="5334" b="23760"/>
          <a:stretch>
            <a:fillRect/>
          </a:stretch>
        </p:blipFill>
        <p:spPr>
          <a:xfrm flipH="false" flipV="false" rot="0">
            <a:off x="5109509" y="3931698"/>
            <a:ext cx="187728" cy="114806"/>
          </a:xfrm>
          <a:prstGeom prst="rect">
            <a:avLst/>
          </a:prstGeom>
        </p:spPr>
      </p:pic>
      <p:pic>
        <p:nvPicPr>
          <p:cNvPr name="Picture 118" id="118"/>
          <p:cNvPicPr>
            <a:picLocks noChangeAspect="true"/>
          </p:cNvPicPr>
          <p:nvPr/>
        </p:nvPicPr>
        <p:blipFill>
          <a:blip r:embed="rId115"/>
          <a:srcRect l="0" t="4995" r="0" b="26608"/>
          <a:stretch>
            <a:fillRect/>
          </a:stretch>
        </p:blipFill>
        <p:spPr>
          <a:xfrm flipH="false" flipV="false" rot="0">
            <a:off x="5217483" y="4037410"/>
            <a:ext cx="185183" cy="115773"/>
          </a:xfrm>
          <a:prstGeom prst="rect">
            <a:avLst/>
          </a:prstGeom>
        </p:spPr>
      </p:pic>
      <p:pic>
        <p:nvPicPr>
          <p:cNvPr name="Picture 119" id="119"/>
          <p:cNvPicPr>
            <a:picLocks noChangeAspect="true"/>
          </p:cNvPicPr>
          <p:nvPr/>
        </p:nvPicPr>
        <p:blipFill>
          <a:blip r:embed="rId116"/>
          <a:srcRect l="0" t="12902" r="2833" b="29582"/>
          <a:stretch>
            <a:fillRect/>
          </a:stretch>
        </p:blipFill>
        <p:spPr>
          <a:xfrm flipH="false" flipV="false" rot="0">
            <a:off x="4943547" y="4073560"/>
            <a:ext cx="137901" cy="74611"/>
          </a:xfrm>
          <a:prstGeom prst="rect">
            <a:avLst/>
          </a:prstGeom>
        </p:spPr>
      </p:pic>
      <p:pic>
        <p:nvPicPr>
          <p:cNvPr name="Picture 120" id="120"/>
          <p:cNvPicPr>
            <a:picLocks noChangeAspect="true"/>
          </p:cNvPicPr>
          <p:nvPr/>
        </p:nvPicPr>
        <p:blipFill>
          <a:blip r:embed="rId117"/>
          <a:srcRect l="9620" t="9315" r="8576" b="12095"/>
          <a:stretch>
            <a:fillRect/>
          </a:stretch>
        </p:blipFill>
        <p:spPr>
          <a:xfrm flipH="false" flipV="false" rot="0">
            <a:off x="5159791" y="4121439"/>
            <a:ext cx="150900" cy="132512"/>
          </a:xfrm>
          <a:prstGeom prst="rect">
            <a:avLst/>
          </a:prstGeom>
        </p:spPr>
      </p:pic>
      <p:pic>
        <p:nvPicPr>
          <p:cNvPr name="Picture 121" id="121"/>
          <p:cNvPicPr>
            <a:picLocks noChangeAspect="true"/>
          </p:cNvPicPr>
          <p:nvPr/>
        </p:nvPicPr>
        <p:blipFill>
          <a:blip r:embed="rId118"/>
          <a:srcRect l="3318" t="4398" r="3627" b="20407"/>
          <a:stretch>
            <a:fillRect/>
          </a:stretch>
        </p:blipFill>
        <p:spPr>
          <a:xfrm flipH="false" flipV="false" rot="0">
            <a:off x="5332060" y="4049105"/>
            <a:ext cx="254328" cy="187852"/>
          </a:xfrm>
          <a:prstGeom prst="rect">
            <a:avLst/>
          </a:prstGeom>
        </p:spPr>
      </p:pic>
      <p:pic>
        <p:nvPicPr>
          <p:cNvPr name="Picture 122" id="122"/>
          <p:cNvPicPr>
            <a:picLocks noChangeAspect="true"/>
          </p:cNvPicPr>
          <p:nvPr/>
        </p:nvPicPr>
        <p:blipFill>
          <a:blip r:embed="rId119"/>
          <a:srcRect l="6494" t="12902" r="0" b="22785"/>
          <a:stretch>
            <a:fillRect/>
          </a:stretch>
        </p:blipFill>
        <p:spPr>
          <a:xfrm flipH="false" flipV="false" rot="0">
            <a:off x="5152282" y="4108169"/>
            <a:ext cx="95198" cy="59850"/>
          </a:xfrm>
          <a:prstGeom prst="rect">
            <a:avLst/>
          </a:prstGeom>
        </p:spPr>
      </p:pic>
      <p:pic>
        <p:nvPicPr>
          <p:cNvPr name="Picture 123" id="123"/>
          <p:cNvPicPr>
            <a:picLocks noChangeAspect="true"/>
          </p:cNvPicPr>
          <p:nvPr/>
        </p:nvPicPr>
        <p:blipFill>
          <a:blip r:embed="rId120"/>
          <a:srcRect l="3318" t="2846" r="34555" b="0"/>
          <a:stretch>
            <a:fillRect/>
          </a:stretch>
        </p:blipFill>
        <p:spPr>
          <a:xfrm flipH="false" flipV="false" rot="0">
            <a:off x="5295513" y="4130500"/>
            <a:ext cx="115071" cy="164488"/>
          </a:xfrm>
          <a:prstGeom prst="rect">
            <a:avLst/>
          </a:prstGeom>
        </p:spPr>
      </p:pic>
      <p:pic>
        <p:nvPicPr>
          <p:cNvPr name="Picture 124" id="124"/>
          <p:cNvPicPr>
            <a:picLocks noChangeAspect="true"/>
          </p:cNvPicPr>
          <p:nvPr/>
        </p:nvPicPr>
        <p:blipFill>
          <a:blip r:embed="rId121"/>
          <a:srcRect l="3318" t="10867" r="2350" b="23363"/>
          <a:stretch>
            <a:fillRect/>
          </a:stretch>
        </p:blipFill>
        <p:spPr>
          <a:xfrm flipH="false" flipV="false" rot="0">
            <a:off x="5382752" y="4206172"/>
            <a:ext cx="171812" cy="109496"/>
          </a:xfrm>
          <a:prstGeom prst="rect">
            <a:avLst/>
          </a:prstGeom>
        </p:spPr>
      </p:pic>
      <p:pic>
        <p:nvPicPr>
          <p:cNvPr name="Picture 125" id="125"/>
          <p:cNvPicPr>
            <a:picLocks noChangeAspect="true"/>
          </p:cNvPicPr>
          <p:nvPr/>
        </p:nvPicPr>
        <p:blipFill>
          <a:blip r:embed="rId122"/>
          <a:srcRect l="0" t="4995" r="0" b="38577"/>
          <a:stretch>
            <a:fillRect/>
          </a:stretch>
        </p:blipFill>
        <p:spPr>
          <a:xfrm flipH="false" flipV="false" rot="0">
            <a:off x="5854346" y="4231756"/>
            <a:ext cx="172578" cy="89012"/>
          </a:xfrm>
          <a:prstGeom prst="rect">
            <a:avLst/>
          </a:prstGeom>
        </p:spPr>
      </p:pic>
      <p:pic>
        <p:nvPicPr>
          <p:cNvPr name="Picture 126" id="126"/>
          <p:cNvPicPr>
            <a:picLocks noChangeAspect="true"/>
          </p:cNvPicPr>
          <p:nvPr/>
        </p:nvPicPr>
        <p:blipFill>
          <a:blip r:embed="rId123"/>
          <a:srcRect l="4533" t="8047" r="14693" b="3147"/>
          <a:stretch>
            <a:fillRect/>
          </a:stretch>
        </p:blipFill>
        <p:spPr>
          <a:xfrm flipH="false" flipV="false" rot="0">
            <a:off x="5285294" y="4232350"/>
            <a:ext cx="49562" cy="49808"/>
          </a:xfrm>
          <a:prstGeom prst="rect">
            <a:avLst/>
          </a:prstGeom>
        </p:spPr>
      </p:pic>
      <p:pic>
        <p:nvPicPr>
          <p:cNvPr name="Picture 127" id="127"/>
          <p:cNvPicPr>
            <a:picLocks noChangeAspect="true"/>
          </p:cNvPicPr>
          <p:nvPr/>
        </p:nvPicPr>
        <p:blipFill>
          <a:blip r:embed="rId124"/>
          <a:srcRect l="0" t="8325" r="51229" b="0"/>
          <a:stretch>
            <a:fillRect/>
          </a:stretch>
        </p:blipFill>
        <p:spPr>
          <a:xfrm flipH="false" flipV="false" rot="0">
            <a:off x="5297237" y="4260920"/>
            <a:ext cx="59891" cy="102902"/>
          </a:xfrm>
          <a:prstGeom prst="rect">
            <a:avLst/>
          </a:prstGeom>
        </p:spPr>
      </p:pic>
      <p:pic>
        <p:nvPicPr>
          <p:cNvPr name="Picture 128" id="128"/>
          <p:cNvPicPr>
            <a:picLocks noChangeAspect="true"/>
          </p:cNvPicPr>
          <p:nvPr/>
        </p:nvPicPr>
        <p:blipFill>
          <a:blip r:embed="rId125"/>
          <a:srcRect l="5559" t="9990" r="8097" b="6326"/>
          <a:stretch>
            <a:fillRect/>
          </a:stretch>
        </p:blipFill>
        <p:spPr>
          <a:xfrm flipH="false" flipV="false" rot="0">
            <a:off x="5340360" y="4276262"/>
            <a:ext cx="62307" cy="55198"/>
          </a:xfrm>
          <a:prstGeom prst="rect">
            <a:avLst/>
          </a:prstGeom>
        </p:spPr>
      </p:pic>
      <p:pic>
        <p:nvPicPr>
          <p:cNvPr name="Picture 129" id="129"/>
          <p:cNvPicPr>
            <a:picLocks noChangeAspect="true"/>
          </p:cNvPicPr>
          <p:nvPr/>
        </p:nvPicPr>
        <p:blipFill>
          <a:blip r:embed="rId126"/>
          <a:srcRect l="0" t="0" r="11611" b="0"/>
          <a:stretch>
            <a:fillRect/>
          </a:stretch>
        </p:blipFill>
        <p:spPr>
          <a:xfrm flipH="false" flipV="false" rot="0">
            <a:off x="5210264" y="4162568"/>
            <a:ext cx="105723" cy="109332"/>
          </a:xfrm>
          <a:prstGeom prst="rect">
            <a:avLst/>
          </a:prstGeom>
        </p:spPr>
      </p:pic>
      <p:pic>
        <p:nvPicPr>
          <p:cNvPr name="Picture 130" id="130"/>
          <p:cNvPicPr>
            <a:picLocks noChangeAspect="true"/>
          </p:cNvPicPr>
          <p:nvPr/>
        </p:nvPicPr>
        <p:blipFill>
          <a:blip r:embed="rId127"/>
          <a:srcRect l="3318" t="3052" r="16110" b="4173"/>
          <a:stretch>
            <a:fillRect/>
          </a:stretch>
        </p:blipFill>
        <p:spPr>
          <a:xfrm flipH="false" flipV="false" rot="0">
            <a:off x="5947029" y="4313716"/>
            <a:ext cx="78357" cy="82471"/>
          </a:xfrm>
          <a:prstGeom prst="rect">
            <a:avLst/>
          </a:prstGeom>
        </p:spPr>
      </p:pic>
      <p:pic>
        <p:nvPicPr>
          <p:cNvPr name="Picture 131" id="131"/>
          <p:cNvPicPr>
            <a:picLocks noChangeAspect="true"/>
          </p:cNvPicPr>
          <p:nvPr/>
        </p:nvPicPr>
        <p:blipFill>
          <a:blip r:embed="rId128"/>
          <a:srcRect l="3318" t="4162" r="9646" b="3147"/>
          <a:stretch>
            <a:fillRect/>
          </a:stretch>
        </p:blipFill>
        <p:spPr>
          <a:xfrm flipH="false" flipV="false" rot="0">
            <a:off x="5977095" y="4286392"/>
            <a:ext cx="121646" cy="118417"/>
          </a:xfrm>
          <a:prstGeom prst="rect">
            <a:avLst/>
          </a:prstGeom>
        </p:spPr>
      </p:pic>
      <p:pic>
        <p:nvPicPr>
          <p:cNvPr name="Picture 132" id="132"/>
          <p:cNvPicPr>
            <a:picLocks noChangeAspect="true"/>
          </p:cNvPicPr>
          <p:nvPr/>
        </p:nvPicPr>
        <p:blipFill>
          <a:blip r:embed="rId129"/>
          <a:srcRect l="0" t="9128" r="0" b="12473"/>
          <a:stretch>
            <a:fillRect/>
          </a:stretch>
        </p:blipFill>
        <p:spPr>
          <a:xfrm flipH="false" flipV="false" rot="0">
            <a:off x="4396984" y="5157846"/>
            <a:ext cx="221868" cy="158993"/>
          </a:xfrm>
          <a:prstGeom prst="rect">
            <a:avLst/>
          </a:prstGeom>
        </p:spPr>
      </p:pic>
      <p:pic>
        <p:nvPicPr>
          <p:cNvPr name="Picture 133" id="133"/>
          <p:cNvPicPr>
            <a:picLocks noChangeAspect="true"/>
          </p:cNvPicPr>
          <p:nvPr/>
        </p:nvPicPr>
        <p:blipFill>
          <a:blip r:embed="rId130"/>
          <a:srcRect l="8946" t="8015" r="8576" b="3147"/>
          <a:stretch>
            <a:fillRect/>
          </a:stretch>
        </p:blipFill>
        <p:spPr>
          <a:xfrm flipH="false" flipV="false" rot="0">
            <a:off x="4436766" y="5221889"/>
            <a:ext cx="173080" cy="170405"/>
          </a:xfrm>
          <a:prstGeom prst="rect">
            <a:avLst/>
          </a:prstGeom>
        </p:spPr>
      </p:pic>
      <p:pic>
        <p:nvPicPr>
          <p:cNvPr name="Picture 134" id="134"/>
          <p:cNvPicPr>
            <a:picLocks noChangeAspect="true"/>
          </p:cNvPicPr>
          <p:nvPr/>
        </p:nvPicPr>
        <p:blipFill>
          <a:blip r:embed="rId131"/>
          <a:srcRect l="7720" t="4007" r="12016" b="9042"/>
          <a:stretch>
            <a:fillRect/>
          </a:stretch>
        </p:blipFill>
        <p:spPr>
          <a:xfrm flipH="false" flipV="false" rot="0">
            <a:off x="4350822" y="5054219"/>
            <a:ext cx="160079" cy="158514"/>
          </a:xfrm>
          <a:prstGeom prst="rect">
            <a:avLst/>
          </a:prstGeom>
        </p:spPr>
      </p:pic>
      <p:pic>
        <p:nvPicPr>
          <p:cNvPr name="Picture 135" id="135"/>
          <p:cNvPicPr>
            <a:picLocks noChangeAspect="true"/>
          </p:cNvPicPr>
          <p:nvPr/>
        </p:nvPicPr>
        <p:blipFill>
          <a:blip r:embed="rId132"/>
          <a:srcRect l="12587" t="7792" r="15541" b="9042"/>
          <a:stretch>
            <a:fillRect/>
          </a:stretch>
        </p:blipFill>
        <p:spPr>
          <a:xfrm flipH="false" flipV="false" rot="0">
            <a:off x="4710105" y="5171278"/>
            <a:ext cx="191179" cy="202210"/>
          </a:xfrm>
          <a:prstGeom prst="rect">
            <a:avLst/>
          </a:prstGeom>
        </p:spPr>
      </p:pic>
      <p:pic>
        <p:nvPicPr>
          <p:cNvPr name="Picture 136" id="136"/>
          <p:cNvPicPr>
            <a:picLocks noChangeAspect="true"/>
          </p:cNvPicPr>
          <p:nvPr/>
        </p:nvPicPr>
        <p:blipFill>
          <a:blip r:embed="rId133"/>
          <a:srcRect l="0" t="0" r="16434" b="3892"/>
          <a:stretch>
            <a:fillRect/>
          </a:stretch>
        </p:blipFill>
        <p:spPr>
          <a:xfrm flipH="false" flipV="false" rot="0">
            <a:off x="4564276" y="5209544"/>
            <a:ext cx="181865" cy="191185"/>
          </a:xfrm>
          <a:prstGeom prst="rect">
            <a:avLst/>
          </a:prstGeom>
        </p:spPr>
      </p:pic>
      <p:pic>
        <p:nvPicPr>
          <p:cNvPr name="Picture 137" id="137"/>
          <p:cNvPicPr>
            <a:picLocks noChangeAspect="true"/>
          </p:cNvPicPr>
          <p:nvPr/>
        </p:nvPicPr>
        <p:blipFill>
          <a:blip r:embed="rId134"/>
          <a:srcRect l="0" t="2671" r="0" b="16623"/>
          <a:stretch>
            <a:fillRect/>
          </a:stretch>
        </p:blipFill>
        <p:spPr>
          <a:xfrm flipH="false" flipV="false" rot="0">
            <a:off x="4655209" y="5092762"/>
            <a:ext cx="212868" cy="157032"/>
          </a:xfrm>
          <a:prstGeom prst="rect">
            <a:avLst/>
          </a:prstGeom>
        </p:spPr>
      </p:pic>
      <p:pic>
        <p:nvPicPr>
          <p:cNvPr name="Picture 138" id="138"/>
          <p:cNvPicPr>
            <a:picLocks noChangeAspect="true"/>
          </p:cNvPicPr>
          <p:nvPr/>
        </p:nvPicPr>
        <p:blipFill>
          <a:blip r:embed="rId135"/>
          <a:srcRect l="7289" t="1193" r="13231" b="0"/>
          <a:stretch>
            <a:fillRect/>
          </a:stretch>
        </p:blipFill>
        <p:spPr>
          <a:xfrm flipH="false" flipV="false" rot="0">
            <a:off x="5712202" y="4565625"/>
            <a:ext cx="118586" cy="134753"/>
          </a:xfrm>
          <a:prstGeom prst="rect">
            <a:avLst/>
          </a:prstGeom>
        </p:spPr>
      </p:pic>
      <p:pic>
        <p:nvPicPr>
          <p:cNvPr name="Picture 139" id="139"/>
          <p:cNvPicPr>
            <a:picLocks noChangeAspect="true"/>
          </p:cNvPicPr>
          <p:nvPr/>
        </p:nvPicPr>
        <p:blipFill>
          <a:blip r:embed="rId136"/>
          <a:srcRect l="0" t="0" r="37025" b="0"/>
          <a:stretch>
            <a:fillRect/>
          </a:stretch>
        </p:blipFill>
        <p:spPr>
          <a:xfrm flipH="false" flipV="false" rot="0">
            <a:off x="5725376" y="4526134"/>
            <a:ext cx="38939" cy="56519"/>
          </a:xfrm>
          <a:prstGeom prst="rect">
            <a:avLst/>
          </a:prstGeom>
        </p:spPr>
      </p:pic>
      <p:pic>
        <p:nvPicPr>
          <p:cNvPr name="Picture 140" id="140"/>
          <p:cNvPicPr>
            <a:picLocks noChangeAspect="true"/>
          </p:cNvPicPr>
          <p:nvPr/>
        </p:nvPicPr>
        <p:blipFill>
          <a:blip r:embed="rId137"/>
          <a:srcRect l="8480" t="6382" r="57841" b="0"/>
          <a:stretch>
            <a:fillRect/>
          </a:stretch>
        </p:blipFill>
        <p:spPr>
          <a:xfrm flipH="false" flipV="false" rot="0">
            <a:off x="5704629" y="4600644"/>
            <a:ext cx="31830" cy="80877"/>
          </a:xfrm>
          <a:prstGeom prst="rect">
            <a:avLst/>
          </a:prstGeom>
        </p:spPr>
      </p:pic>
      <p:pic>
        <p:nvPicPr>
          <p:cNvPr name="Picture 141" id="141"/>
          <p:cNvPicPr>
            <a:picLocks noChangeAspect="true"/>
          </p:cNvPicPr>
          <p:nvPr/>
        </p:nvPicPr>
        <p:blipFill>
          <a:blip r:embed="rId138"/>
          <a:srcRect l="0" t="4162" r="0" b="37044"/>
          <a:stretch>
            <a:fillRect/>
          </a:stretch>
        </p:blipFill>
        <p:spPr>
          <a:xfrm flipH="false" flipV="false" rot="0">
            <a:off x="5645309" y="4497929"/>
            <a:ext cx="70753" cy="38023"/>
          </a:xfrm>
          <a:prstGeom prst="rect">
            <a:avLst/>
          </a:prstGeom>
        </p:spPr>
      </p:pic>
      <p:pic>
        <p:nvPicPr>
          <p:cNvPr name="Picture 142" id="142"/>
          <p:cNvPicPr>
            <a:picLocks noChangeAspect="true"/>
          </p:cNvPicPr>
          <p:nvPr/>
        </p:nvPicPr>
        <p:blipFill>
          <a:blip r:embed="rId139"/>
          <a:srcRect l="14126" t="15919" r="21393" b="26343"/>
          <a:stretch>
            <a:fillRect/>
          </a:stretch>
        </p:blipFill>
        <p:spPr>
          <a:xfrm flipH="false" flipV="false" rot="0">
            <a:off x="4863022" y="4351688"/>
            <a:ext cx="29650" cy="24268"/>
          </a:xfrm>
          <a:prstGeom prst="rect">
            <a:avLst/>
          </a:prstGeom>
        </p:spPr>
      </p:pic>
      <p:pic>
        <p:nvPicPr>
          <p:cNvPr name="Picture 143" id="143"/>
          <p:cNvPicPr>
            <a:picLocks noChangeAspect="true"/>
          </p:cNvPicPr>
          <p:nvPr/>
        </p:nvPicPr>
        <p:blipFill>
          <a:blip r:embed="rId140"/>
          <a:srcRect l="0" t="17387" r="10573" b="50803"/>
          <a:stretch>
            <a:fillRect/>
          </a:stretch>
        </p:blipFill>
        <p:spPr>
          <a:xfrm flipH="false" flipV="false" rot="0">
            <a:off x="5417489" y="4499605"/>
            <a:ext cx="74637" cy="24268"/>
          </a:xfrm>
          <a:prstGeom prst="rect">
            <a:avLst/>
          </a:prstGeom>
        </p:spPr>
      </p:pic>
      <p:pic>
        <p:nvPicPr>
          <p:cNvPr name="Picture 144" id="144"/>
          <p:cNvPicPr>
            <a:picLocks noChangeAspect="true"/>
          </p:cNvPicPr>
          <p:nvPr/>
        </p:nvPicPr>
        <p:blipFill>
          <a:blip r:embed="rId141"/>
          <a:srcRect l="20161" t="0" r="11781" b="0"/>
          <a:stretch>
            <a:fillRect/>
          </a:stretch>
        </p:blipFill>
        <p:spPr>
          <a:xfrm flipH="false" flipV="false" rot="0">
            <a:off x="2663986" y="5504597"/>
            <a:ext cx="337952" cy="496576"/>
          </a:xfrm>
          <a:prstGeom prst="rect">
            <a:avLst/>
          </a:prstGeom>
        </p:spPr>
      </p:pic>
      <p:pic>
        <p:nvPicPr>
          <p:cNvPr name="Picture 145" id="145"/>
          <p:cNvPicPr>
            <a:picLocks noChangeAspect="true"/>
          </p:cNvPicPr>
          <p:nvPr/>
        </p:nvPicPr>
        <p:blipFill>
          <a:blip r:embed="rId142"/>
          <a:srcRect l="0" t="4880" r="0" b="11355"/>
          <a:stretch>
            <a:fillRect/>
          </a:stretch>
        </p:blipFill>
        <p:spPr>
          <a:xfrm flipH="false" flipV="false" rot="0">
            <a:off x="2880797" y="5181558"/>
            <a:ext cx="366602" cy="307080"/>
          </a:xfrm>
          <a:prstGeom prst="rect">
            <a:avLst/>
          </a:prstGeom>
        </p:spPr>
      </p:pic>
      <p:pic>
        <p:nvPicPr>
          <p:cNvPr name="Picture 146" id="146"/>
          <p:cNvPicPr>
            <a:picLocks noChangeAspect="true"/>
          </p:cNvPicPr>
          <p:nvPr/>
        </p:nvPicPr>
        <p:blipFill>
          <a:blip r:embed="rId143"/>
          <a:srcRect l="27058" t="38573" r="19950" b="0"/>
          <a:stretch>
            <a:fillRect/>
          </a:stretch>
        </p:blipFill>
        <p:spPr>
          <a:xfrm flipH="false" flipV="false" rot="0">
            <a:off x="3146026" y="6006963"/>
            <a:ext cx="241282" cy="279694"/>
          </a:xfrm>
          <a:prstGeom prst="rect">
            <a:avLst/>
          </a:prstGeom>
        </p:spPr>
      </p:pic>
      <p:pic>
        <p:nvPicPr>
          <p:cNvPr name="Picture 147" id="147"/>
          <p:cNvPicPr>
            <a:picLocks noChangeAspect="true"/>
          </p:cNvPicPr>
          <p:nvPr/>
        </p:nvPicPr>
        <p:blipFill>
          <a:blip r:embed="rId144"/>
          <a:srcRect l="3304" t="32010" r="12719" b="36413"/>
          <a:stretch>
            <a:fillRect/>
          </a:stretch>
        </p:blipFill>
        <p:spPr>
          <a:xfrm flipH="false" flipV="false" rot="0">
            <a:off x="2916444" y="4961661"/>
            <a:ext cx="160464" cy="60335"/>
          </a:xfrm>
          <a:prstGeom prst="rect">
            <a:avLst/>
          </a:prstGeom>
        </p:spPr>
      </p:pic>
      <p:pic>
        <p:nvPicPr>
          <p:cNvPr name="Picture 148" id="148"/>
          <p:cNvPicPr>
            <a:picLocks noChangeAspect="true"/>
          </p:cNvPicPr>
          <p:nvPr/>
        </p:nvPicPr>
        <p:blipFill>
          <a:blip r:embed="rId145"/>
          <a:srcRect l="34911" t="32992" r="30491" b="29267"/>
          <a:stretch>
            <a:fillRect/>
          </a:stretch>
        </p:blipFill>
        <p:spPr>
          <a:xfrm flipH="false" flipV="false" rot="0">
            <a:off x="3266667" y="6318362"/>
            <a:ext cx="149974" cy="163599"/>
          </a:xfrm>
          <a:prstGeom prst="rect">
            <a:avLst/>
          </a:prstGeom>
        </p:spPr>
      </p:pic>
      <p:pic>
        <p:nvPicPr>
          <p:cNvPr name="Picture 149" id="149"/>
          <p:cNvPicPr>
            <a:picLocks noChangeAspect="true"/>
          </p:cNvPicPr>
          <p:nvPr/>
        </p:nvPicPr>
        <p:blipFill>
          <a:blip r:embed="rId146"/>
          <a:srcRect l="0" t="32992" r="4633" b="24822"/>
          <a:stretch>
            <a:fillRect/>
          </a:stretch>
        </p:blipFill>
        <p:spPr>
          <a:xfrm flipH="false" flipV="false" rot="0">
            <a:off x="2625794" y="5249141"/>
            <a:ext cx="170316" cy="75339"/>
          </a:xfrm>
          <a:prstGeom prst="rect">
            <a:avLst/>
          </a:prstGeom>
        </p:spPr>
      </p:pic>
      <p:pic>
        <p:nvPicPr>
          <p:cNvPr name="Picture 150" id="150"/>
          <p:cNvPicPr>
            <a:picLocks noChangeAspect="true"/>
          </p:cNvPicPr>
          <p:nvPr/>
        </p:nvPicPr>
        <p:blipFill>
          <a:blip r:embed="rId147"/>
          <a:srcRect l="0" t="0" r="10406" b="1798"/>
          <a:stretch>
            <a:fillRect/>
          </a:stretch>
        </p:blipFill>
        <p:spPr>
          <a:xfrm flipH="false" flipV="false" rot="0">
            <a:off x="2508749" y="5101145"/>
            <a:ext cx="110159" cy="120744"/>
          </a:xfrm>
          <a:prstGeom prst="rect">
            <a:avLst/>
          </a:prstGeom>
        </p:spPr>
      </p:pic>
      <p:pic>
        <p:nvPicPr>
          <p:cNvPr name="Picture 151" id="151"/>
          <p:cNvPicPr>
            <a:picLocks noChangeAspect="true"/>
          </p:cNvPicPr>
          <p:nvPr/>
        </p:nvPicPr>
        <p:blipFill>
          <a:blip r:embed="rId148"/>
          <a:srcRect l="8666" t="2452" r="23387" b="0"/>
          <a:stretch>
            <a:fillRect/>
          </a:stretch>
        </p:blipFill>
        <p:spPr>
          <a:xfrm flipH="false" flipV="false" rot="0">
            <a:off x="3180908" y="5278521"/>
            <a:ext cx="132982" cy="190917"/>
          </a:xfrm>
          <a:prstGeom prst="rect">
            <a:avLst/>
          </a:prstGeom>
        </p:spPr>
      </p:pic>
      <p:pic>
        <p:nvPicPr>
          <p:cNvPr name="Picture 152" id="152"/>
          <p:cNvPicPr>
            <a:picLocks noChangeAspect="true"/>
          </p:cNvPicPr>
          <p:nvPr/>
        </p:nvPicPr>
        <p:blipFill>
          <a:blip r:embed="rId149"/>
          <a:srcRect l="20891" t="0" r="8484" b="5038"/>
          <a:stretch>
            <a:fillRect/>
          </a:stretch>
        </p:blipFill>
        <p:spPr>
          <a:xfrm flipH="false" flipV="false" rot="0">
            <a:off x="2381938" y="5021996"/>
            <a:ext cx="85705" cy="115240"/>
          </a:xfrm>
          <a:prstGeom prst="rect">
            <a:avLst/>
          </a:prstGeom>
        </p:spPr>
      </p:pic>
      <p:pic>
        <p:nvPicPr>
          <p:cNvPr name="Picture 153" id="153"/>
          <p:cNvPicPr>
            <a:picLocks noChangeAspect="true"/>
          </p:cNvPicPr>
          <p:nvPr/>
        </p:nvPicPr>
        <p:blipFill>
          <a:blip r:embed="rId150"/>
          <a:srcRect l="2586" t="6412" r="0" b="43261"/>
          <a:stretch>
            <a:fillRect/>
          </a:stretch>
        </p:blipFill>
        <p:spPr>
          <a:xfrm flipH="false" flipV="false" rot="0">
            <a:off x="2593329" y="4862793"/>
            <a:ext cx="326568" cy="168710"/>
          </a:xfrm>
          <a:prstGeom prst="rect">
            <a:avLst/>
          </a:prstGeom>
        </p:spPr>
      </p:pic>
      <p:pic>
        <p:nvPicPr>
          <p:cNvPr name="Picture 154" id="154"/>
          <p:cNvPicPr>
            <a:picLocks noChangeAspect="true"/>
          </p:cNvPicPr>
          <p:nvPr/>
        </p:nvPicPr>
        <p:blipFill>
          <a:blip r:embed="rId151"/>
          <a:srcRect l="12627" t="0" r="17971" b="21041"/>
          <a:stretch>
            <a:fillRect/>
          </a:stretch>
        </p:blipFill>
        <p:spPr>
          <a:xfrm flipH="false" flipV="false" rot="0">
            <a:off x="2911260" y="5681528"/>
            <a:ext cx="385104" cy="438142"/>
          </a:xfrm>
          <a:prstGeom prst="rect">
            <a:avLst/>
          </a:prstGeom>
        </p:spPr>
      </p:pic>
      <p:pic>
        <p:nvPicPr>
          <p:cNvPr name="Picture 155" id="155"/>
          <p:cNvPicPr>
            <a:picLocks noChangeAspect="true"/>
          </p:cNvPicPr>
          <p:nvPr/>
        </p:nvPicPr>
        <p:blipFill>
          <a:blip r:embed="rId152"/>
          <a:srcRect l="18018" t="0" r="4935" b="0"/>
          <a:stretch>
            <a:fillRect/>
          </a:stretch>
        </p:blipFill>
        <p:spPr>
          <a:xfrm flipH="false" flipV="false" rot="0">
            <a:off x="2717902" y="5187589"/>
            <a:ext cx="330681" cy="429200"/>
          </a:xfrm>
          <a:prstGeom prst="rect">
            <a:avLst/>
          </a:prstGeom>
        </p:spPr>
      </p:pic>
      <p:pic>
        <p:nvPicPr>
          <p:cNvPr name="Picture 156" id="156"/>
          <p:cNvPicPr>
            <a:picLocks noChangeAspect="true"/>
          </p:cNvPicPr>
          <p:nvPr/>
        </p:nvPicPr>
        <p:blipFill>
          <a:blip r:embed="rId153"/>
          <a:srcRect l="6442" t="3651" r="18616" b="4295"/>
          <a:stretch>
            <a:fillRect/>
          </a:stretch>
        </p:blipFill>
        <p:spPr>
          <a:xfrm flipH="false" flipV="false" rot="0">
            <a:off x="2673206" y="5457754"/>
            <a:ext cx="155872" cy="175010"/>
          </a:xfrm>
          <a:prstGeom prst="rect">
            <a:avLst/>
          </a:prstGeom>
        </p:spPr>
      </p:pic>
      <p:pic>
        <p:nvPicPr>
          <p:cNvPr name="Picture 157" id="157"/>
          <p:cNvPicPr>
            <a:picLocks noChangeAspect="true"/>
          </p:cNvPicPr>
          <p:nvPr/>
        </p:nvPicPr>
        <p:blipFill>
          <a:blip r:embed="rId154"/>
          <a:srcRect l="624" t="0" r="15654" b="0"/>
          <a:stretch>
            <a:fillRect/>
          </a:stretch>
        </p:blipFill>
        <p:spPr>
          <a:xfrm flipH="false" flipV="false" rot="0">
            <a:off x="3268310" y="5313087"/>
            <a:ext cx="118998" cy="142137"/>
          </a:xfrm>
          <a:prstGeom prst="rect">
            <a:avLst/>
          </a:prstGeom>
        </p:spPr>
      </p:pic>
      <p:pic>
        <p:nvPicPr>
          <p:cNvPr name="Picture 158" id="158"/>
          <p:cNvPicPr>
            <a:picLocks noChangeAspect="true"/>
          </p:cNvPicPr>
          <p:nvPr/>
        </p:nvPicPr>
        <p:blipFill>
          <a:blip r:embed="rId155"/>
          <a:srcRect l="15932" t="0" r="2536" b="0"/>
          <a:stretch>
            <a:fillRect/>
          </a:stretch>
        </p:blipFill>
        <p:spPr>
          <a:xfrm flipH="false" flipV="false" rot="0">
            <a:off x="3368976" y="5346631"/>
            <a:ext cx="81780" cy="100305"/>
          </a:xfrm>
          <a:prstGeom prst="rect">
            <a:avLst/>
          </a:prstGeom>
        </p:spPr>
      </p:pic>
      <p:pic>
        <p:nvPicPr>
          <p:cNvPr name="Picture 159" id="159"/>
          <p:cNvPicPr>
            <a:picLocks noChangeAspect="true"/>
          </p:cNvPicPr>
          <p:nvPr/>
        </p:nvPicPr>
        <p:blipFill>
          <a:blip r:embed="rId156"/>
          <a:srcRect l="0" t="16820" r="0" b="28129"/>
          <a:stretch>
            <a:fillRect/>
          </a:stretch>
        </p:blipFill>
        <p:spPr>
          <a:xfrm flipH="false" flipV="false" rot="0">
            <a:off x="2424791" y="5114708"/>
            <a:ext cx="73565" cy="40497"/>
          </a:xfrm>
          <a:prstGeom prst="rect">
            <a:avLst/>
          </a:prstGeom>
        </p:spPr>
      </p:pic>
      <p:pic>
        <p:nvPicPr>
          <p:cNvPr name="Picture 160" id="160"/>
          <p:cNvPicPr>
            <a:picLocks noChangeAspect="true"/>
          </p:cNvPicPr>
          <p:nvPr/>
        </p:nvPicPr>
        <p:blipFill>
          <a:blip r:embed="rId157"/>
          <a:srcRect l="2390" t="8327" r="0" b="20090"/>
          <a:stretch>
            <a:fillRect/>
          </a:stretch>
        </p:blipFill>
        <p:spPr>
          <a:xfrm flipH="false" flipV="false" rot="0">
            <a:off x="2543230" y="5206120"/>
            <a:ext cx="93403" cy="68497"/>
          </a:xfrm>
          <a:prstGeom prst="rect">
            <a:avLst/>
          </a:prstGeom>
        </p:spPr>
      </p:pic>
      <p:pic>
        <p:nvPicPr>
          <p:cNvPr name="Picture 161" id="161"/>
          <p:cNvPicPr>
            <a:picLocks noChangeAspect="true"/>
          </p:cNvPicPr>
          <p:nvPr/>
        </p:nvPicPr>
        <p:blipFill>
          <a:blip r:embed="rId158"/>
          <a:srcRect l="0" t="13833" r="0" b="21501"/>
          <a:stretch>
            <a:fillRect/>
          </a:stretch>
        </p:blipFill>
        <p:spPr>
          <a:xfrm flipH="false" flipV="false" rot="0">
            <a:off x="2451730" y="5070701"/>
            <a:ext cx="167178" cy="108105"/>
          </a:xfrm>
          <a:prstGeom prst="rect">
            <a:avLst/>
          </a:prstGeom>
        </p:spPr>
      </p:pic>
      <p:pic>
        <p:nvPicPr>
          <p:cNvPr name="Picture 162" id="162"/>
          <p:cNvPicPr>
            <a:picLocks noChangeAspect="true"/>
          </p:cNvPicPr>
          <p:nvPr/>
        </p:nvPicPr>
        <p:blipFill>
          <a:blip r:embed="rId159"/>
          <a:srcRect l="9561" t="0" r="28003" b="0"/>
          <a:stretch>
            <a:fillRect/>
          </a:stretch>
        </p:blipFill>
        <p:spPr>
          <a:xfrm flipH="false" flipV="false" rot="0">
            <a:off x="2451730" y="5006934"/>
            <a:ext cx="50725" cy="81243"/>
          </a:xfrm>
          <a:prstGeom prst="rect">
            <a:avLst/>
          </a:prstGeom>
        </p:spPr>
      </p:pic>
      <p:pic>
        <p:nvPicPr>
          <p:cNvPr name="Picture 163" id="163"/>
          <p:cNvPicPr>
            <a:picLocks noChangeAspect="true"/>
          </p:cNvPicPr>
          <p:nvPr/>
        </p:nvPicPr>
        <p:blipFill>
          <a:blip r:embed="rId160"/>
          <a:srcRect l="32354" t="0" r="45824" b="0"/>
          <a:stretch>
            <a:fillRect/>
          </a:stretch>
        </p:blipFill>
        <p:spPr>
          <a:xfrm flipH="false" flipV="false" rot="0">
            <a:off x="2794988" y="5945833"/>
            <a:ext cx="288020" cy="1319927"/>
          </a:xfrm>
          <a:prstGeom prst="rect">
            <a:avLst/>
          </a:prstGeom>
        </p:spPr>
      </p:pic>
      <p:pic>
        <p:nvPicPr>
          <p:cNvPr name="Picture 164" id="164"/>
          <p:cNvPicPr>
            <a:picLocks noChangeAspect="true"/>
          </p:cNvPicPr>
          <p:nvPr/>
        </p:nvPicPr>
        <p:blipFill>
          <a:blip r:embed="rId161"/>
          <a:srcRect l="15932" t="1348" r="16337" b="0"/>
          <a:stretch>
            <a:fillRect/>
          </a:stretch>
        </p:blipFill>
        <p:spPr>
          <a:xfrm flipH="false" flipV="false" rot="0">
            <a:off x="5609076" y="6195243"/>
            <a:ext cx="34819" cy="50715"/>
          </a:xfrm>
          <a:prstGeom prst="rect">
            <a:avLst/>
          </a:prstGeom>
        </p:spPr>
      </p:pic>
      <p:sp>
        <p:nvSpPr>
          <p:cNvPr name="TextBox 165" id="165"/>
          <p:cNvSpPr txBox="true"/>
          <p:nvPr/>
        </p:nvSpPr>
        <p:spPr>
          <a:xfrm rot="0">
            <a:off x="7359517" y="3152503"/>
            <a:ext cx="408980" cy="174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1000">
                <a:solidFill>
                  <a:srgbClr val="000000"/>
                </a:solidFill>
                <a:latin typeface="Open Sans Light Bold"/>
              </a:rPr>
              <a:t>Russia</a:t>
            </a:r>
          </a:p>
        </p:txBody>
      </p:sp>
      <p:sp>
        <p:nvSpPr>
          <p:cNvPr name="TextBox 166" id="166"/>
          <p:cNvSpPr txBox="true"/>
          <p:nvPr/>
        </p:nvSpPr>
        <p:spPr>
          <a:xfrm rot="0">
            <a:off x="7302548" y="4055940"/>
            <a:ext cx="359209" cy="990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7"/>
              </a:lnSpc>
            </a:pPr>
            <a:r>
              <a:rPr lang="en-US" sz="612">
                <a:solidFill>
                  <a:srgbClr val="000000"/>
                </a:solidFill>
                <a:latin typeface="Open Sans Light Bold"/>
              </a:rPr>
              <a:t>Mongolia</a:t>
            </a:r>
          </a:p>
        </p:txBody>
      </p:sp>
      <p:sp>
        <p:nvSpPr>
          <p:cNvPr name="TextBox 167" id="167"/>
          <p:cNvSpPr txBox="true"/>
          <p:nvPr/>
        </p:nvSpPr>
        <p:spPr>
          <a:xfrm rot="0">
            <a:off x="6359299" y="4011197"/>
            <a:ext cx="453461" cy="990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7"/>
              </a:lnSpc>
            </a:pPr>
            <a:r>
              <a:rPr lang="en-US" sz="612">
                <a:solidFill>
                  <a:srgbClr val="000000"/>
                </a:solidFill>
                <a:latin typeface="Open Sans Light Bold"/>
              </a:rPr>
              <a:t>Kazakhstan</a:t>
            </a:r>
          </a:p>
        </p:txBody>
      </p:sp>
      <p:sp>
        <p:nvSpPr>
          <p:cNvPr name="TextBox 168" id="168"/>
          <p:cNvSpPr txBox="true"/>
          <p:nvPr/>
        </p:nvSpPr>
        <p:spPr>
          <a:xfrm rot="0">
            <a:off x="6338583" y="4223286"/>
            <a:ext cx="182558" cy="471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Uzbekistan</a:t>
            </a:r>
          </a:p>
        </p:txBody>
      </p:sp>
      <p:sp>
        <p:nvSpPr>
          <p:cNvPr name="TextBox 169" id="169"/>
          <p:cNvSpPr txBox="true"/>
          <p:nvPr/>
        </p:nvSpPr>
        <p:spPr>
          <a:xfrm rot="0">
            <a:off x="7341858" y="4488894"/>
            <a:ext cx="222573" cy="990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7"/>
              </a:lnSpc>
            </a:pPr>
            <a:r>
              <a:rPr lang="en-US" sz="612">
                <a:solidFill>
                  <a:srgbClr val="000000"/>
                </a:solidFill>
                <a:latin typeface="Open Sans Light Bold"/>
              </a:rPr>
              <a:t>China</a:t>
            </a:r>
          </a:p>
        </p:txBody>
      </p:sp>
      <p:sp>
        <p:nvSpPr>
          <p:cNvPr name="TextBox 170" id="170"/>
          <p:cNvSpPr txBox="true"/>
          <p:nvPr/>
        </p:nvSpPr>
        <p:spPr>
          <a:xfrm rot="0">
            <a:off x="8522810" y="4408343"/>
            <a:ext cx="159818" cy="745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2"/>
              </a:lnSpc>
            </a:pPr>
            <a:r>
              <a:rPr lang="en-US" sz="444">
                <a:solidFill>
                  <a:srgbClr val="000000"/>
                </a:solidFill>
                <a:latin typeface="Open Sans Light Bold"/>
              </a:rPr>
              <a:t>Japan</a:t>
            </a:r>
          </a:p>
        </p:txBody>
      </p:sp>
      <p:sp>
        <p:nvSpPr>
          <p:cNvPr name="TextBox 171" id="171"/>
          <p:cNvSpPr txBox="true"/>
          <p:nvPr/>
        </p:nvSpPr>
        <p:spPr>
          <a:xfrm rot="0">
            <a:off x="8017012" y="4836329"/>
            <a:ext cx="112171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Taiwan</a:t>
            </a:r>
          </a:p>
        </p:txBody>
      </p:sp>
      <p:sp>
        <p:nvSpPr>
          <p:cNvPr name="TextBox 172" id="172"/>
          <p:cNvSpPr txBox="true"/>
          <p:nvPr/>
        </p:nvSpPr>
        <p:spPr>
          <a:xfrm rot="0">
            <a:off x="8086858" y="4340862"/>
            <a:ext cx="191910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North Korea</a:t>
            </a:r>
          </a:p>
        </p:txBody>
      </p:sp>
      <p:sp>
        <p:nvSpPr>
          <p:cNvPr name="TextBox 173" id="173"/>
          <p:cNvSpPr txBox="true"/>
          <p:nvPr/>
        </p:nvSpPr>
        <p:spPr>
          <a:xfrm rot="0">
            <a:off x="8073097" y="4449326"/>
            <a:ext cx="190063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South Korea</a:t>
            </a:r>
          </a:p>
        </p:txBody>
      </p:sp>
      <p:sp>
        <p:nvSpPr>
          <p:cNvPr name="TextBox 174" id="174"/>
          <p:cNvSpPr txBox="true"/>
          <p:nvPr/>
        </p:nvSpPr>
        <p:spPr>
          <a:xfrm rot="0">
            <a:off x="8028771" y="5083132"/>
            <a:ext cx="171594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Philippines</a:t>
            </a:r>
          </a:p>
        </p:txBody>
      </p:sp>
      <p:sp>
        <p:nvSpPr>
          <p:cNvPr name="TextBox 175" id="175"/>
          <p:cNvSpPr txBox="true"/>
          <p:nvPr/>
        </p:nvSpPr>
        <p:spPr>
          <a:xfrm rot="0">
            <a:off x="8092391" y="6134381"/>
            <a:ext cx="372753" cy="1214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02"/>
              </a:lnSpc>
            </a:pPr>
            <a:r>
              <a:rPr lang="en-US" sz="644">
                <a:solidFill>
                  <a:srgbClr val="000000"/>
                </a:solidFill>
                <a:latin typeface="Open Sans Light Bold"/>
              </a:rPr>
              <a:t>Australia</a:t>
            </a:r>
          </a:p>
        </p:txBody>
      </p:sp>
      <p:sp>
        <p:nvSpPr>
          <p:cNvPr name="TextBox 176" id="176"/>
          <p:cNvSpPr txBox="true"/>
          <p:nvPr/>
        </p:nvSpPr>
        <p:spPr>
          <a:xfrm rot="0">
            <a:off x="9377968" y="6705881"/>
            <a:ext cx="183194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New Zeland</a:t>
            </a:r>
          </a:p>
        </p:txBody>
      </p:sp>
      <p:sp>
        <p:nvSpPr>
          <p:cNvPr name="TextBox 177" id="177"/>
          <p:cNvSpPr txBox="true"/>
          <p:nvPr/>
        </p:nvSpPr>
        <p:spPr>
          <a:xfrm rot="0">
            <a:off x="3450757" y="2375012"/>
            <a:ext cx="662226" cy="174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1000">
                <a:solidFill>
                  <a:srgbClr val="000000"/>
                </a:solidFill>
                <a:latin typeface="Open Sans Light Bold"/>
              </a:rPr>
              <a:t>Greenland</a:t>
            </a:r>
          </a:p>
        </p:txBody>
      </p:sp>
      <p:sp>
        <p:nvSpPr>
          <p:cNvPr name="TextBox 178" id="178"/>
          <p:cNvSpPr txBox="true"/>
          <p:nvPr/>
        </p:nvSpPr>
        <p:spPr>
          <a:xfrm rot="0">
            <a:off x="1651901" y="3440576"/>
            <a:ext cx="474702" cy="174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1000">
                <a:solidFill>
                  <a:srgbClr val="000000"/>
                </a:solidFill>
                <a:latin typeface="Open Sans Light Bold"/>
              </a:rPr>
              <a:t>Canada</a:t>
            </a:r>
          </a:p>
        </p:txBody>
      </p:sp>
      <p:sp>
        <p:nvSpPr>
          <p:cNvPr name="TextBox 179" id="179"/>
          <p:cNvSpPr txBox="true"/>
          <p:nvPr/>
        </p:nvSpPr>
        <p:spPr>
          <a:xfrm rot="0">
            <a:off x="1698335" y="4266413"/>
            <a:ext cx="856536" cy="174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1000">
                <a:solidFill>
                  <a:srgbClr val="000000"/>
                </a:solidFill>
                <a:latin typeface="Open Sans Light Bold"/>
              </a:rPr>
              <a:t>United States</a:t>
            </a:r>
          </a:p>
        </p:txBody>
      </p:sp>
      <p:sp>
        <p:nvSpPr>
          <p:cNvPr name="TextBox 180" id="180"/>
          <p:cNvSpPr txBox="true"/>
          <p:nvPr/>
        </p:nvSpPr>
        <p:spPr>
          <a:xfrm rot="0">
            <a:off x="5323594" y="6312962"/>
            <a:ext cx="168532" cy="110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7"/>
              </a:lnSpc>
            </a:pPr>
            <a:r>
              <a:rPr lang="en-US" sz="449">
                <a:solidFill>
                  <a:srgbClr val="000000"/>
                </a:solidFill>
                <a:latin typeface="Open Sans Light Bold"/>
              </a:rPr>
              <a:t>South</a:t>
            </a:r>
          </a:p>
          <a:p>
            <a:pPr algn="ctr">
              <a:lnSpc>
                <a:spcPts val="417"/>
              </a:lnSpc>
            </a:pPr>
            <a:r>
              <a:rPr lang="en-US" sz="449">
                <a:solidFill>
                  <a:srgbClr val="000000"/>
                </a:solidFill>
                <a:latin typeface="Open Sans Light Bold"/>
              </a:rPr>
              <a:t>Africa</a:t>
            </a:r>
          </a:p>
        </p:txBody>
      </p:sp>
      <p:sp>
        <p:nvSpPr>
          <p:cNvPr name="TextBox 181" id="181"/>
          <p:cNvSpPr txBox="true"/>
          <p:nvPr/>
        </p:nvSpPr>
        <p:spPr>
          <a:xfrm rot="0">
            <a:off x="5189269" y="6038706"/>
            <a:ext cx="134325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Namibia</a:t>
            </a:r>
          </a:p>
        </p:txBody>
      </p:sp>
      <p:sp>
        <p:nvSpPr>
          <p:cNvPr name="TextBox 182" id="182"/>
          <p:cNvSpPr txBox="true"/>
          <p:nvPr/>
        </p:nvSpPr>
        <p:spPr>
          <a:xfrm rot="0">
            <a:off x="5200324" y="5816692"/>
            <a:ext cx="108824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Angola</a:t>
            </a:r>
          </a:p>
        </p:txBody>
      </p:sp>
      <p:sp>
        <p:nvSpPr>
          <p:cNvPr name="TextBox 183" id="183"/>
          <p:cNvSpPr txBox="true"/>
          <p:nvPr/>
        </p:nvSpPr>
        <p:spPr>
          <a:xfrm rot="0">
            <a:off x="5407859" y="5876991"/>
            <a:ext cx="117258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Zambia</a:t>
            </a:r>
          </a:p>
        </p:txBody>
      </p:sp>
      <p:sp>
        <p:nvSpPr>
          <p:cNvPr name="TextBox 184" id="184"/>
          <p:cNvSpPr txBox="true"/>
          <p:nvPr/>
        </p:nvSpPr>
        <p:spPr>
          <a:xfrm rot="0">
            <a:off x="5917372" y="6076239"/>
            <a:ext cx="190499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Madagascar</a:t>
            </a:r>
          </a:p>
        </p:txBody>
      </p:sp>
      <p:sp>
        <p:nvSpPr>
          <p:cNvPr name="TextBox 185" id="185"/>
          <p:cNvSpPr txBox="true"/>
          <p:nvPr/>
        </p:nvSpPr>
        <p:spPr>
          <a:xfrm rot="0">
            <a:off x="5353048" y="6095005"/>
            <a:ext cx="156366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Botswana</a:t>
            </a:r>
          </a:p>
        </p:txBody>
      </p:sp>
      <p:sp>
        <p:nvSpPr>
          <p:cNvPr name="TextBox 186" id="186"/>
          <p:cNvSpPr txBox="true"/>
          <p:nvPr/>
        </p:nvSpPr>
        <p:spPr>
          <a:xfrm rot="0">
            <a:off x="5509414" y="6001173"/>
            <a:ext cx="163944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Zimbabwe</a:t>
            </a:r>
          </a:p>
        </p:txBody>
      </p:sp>
      <p:sp>
        <p:nvSpPr>
          <p:cNvPr name="TextBox 187" id="187"/>
          <p:cNvSpPr txBox="true"/>
          <p:nvPr/>
        </p:nvSpPr>
        <p:spPr>
          <a:xfrm rot="0">
            <a:off x="5639696" y="5643995"/>
            <a:ext cx="142298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Tanzania</a:t>
            </a:r>
          </a:p>
        </p:txBody>
      </p:sp>
      <p:sp>
        <p:nvSpPr>
          <p:cNvPr name="TextBox 188" id="188"/>
          <p:cNvSpPr txBox="true"/>
          <p:nvPr/>
        </p:nvSpPr>
        <p:spPr>
          <a:xfrm rot="0">
            <a:off x="5733199" y="5488205"/>
            <a:ext cx="97589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Kenya</a:t>
            </a:r>
          </a:p>
        </p:txBody>
      </p:sp>
      <p:sp>
        <p:nvSpPr>
          <p:cNvPr name="TextBox 189" id="189"/>
          <p:cNvSpPr txBox="true"/>
          <p:nvPr/>
        </p:nvSpPr>
        <p:spPr>
          <a:xfrm rot="0">
            <a:off x="5982278" y="5228041"/>
            <a:ext cx="125594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Somalia</a:t>
            </a:r>
          </a:p>
        </p:txBody>
      </p:sp>
      <p:sp>
        <p:nvSpPr>
          <p:cNvPr name="TextBox 190" id="190"/>
          <p:cNvSpPr txBox="true"/>
          <p:nvPr/>
        </p:nvSpPr>
        <p:spPr>
          <a:xfrm rot="0">
            <a:off x="5765668" y="5300285"/>
            <a:ext cx="130239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Ethiopia</a:t>
            </a:r>
          </a:p>
        </p:txBody>
      </p:sp>
      <p:sp>
        <p:nvSpPr>
          <p:cNvPr name="TextBox 191" id="191"/>
          <p:cNvSpPr txBox="true"/>
          <p:nvPr/>
        </p:nvSpPr>
        <p:spPr>
          <a:xfrm rot="0">
            <a:off x="5591385" y="5450672"/>
            <a:ext cx="120816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Uganda</a:t>
            </a:r>
          </a:p>
        </p:txBody>
      </p:sp>
      <p:sp>
        <p:nvSpPr>
          <p:cNvPr name="TextBox 192" id="192"/>
          <p:cNvSpPr txBox="true"/>
          <p:nvPr/>
        </p:nvSpPr>
        <p:spPr>
          <a:xfrm rot="0">
            <a:off x="5492125" y="5281518"/>
            <a:ext cx="198670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South Sudan</a:t>
            </a:r>
          </a:p>
        </p:txBody>
      </p:sp>
      <p:sp>
        <p:nvSpPr>
          <p:cNvPr name="TextBox 193" id="193"/>
          <p:cNvSpPr txBox="true"/>
          <p:nvPr/>
        </p:nvSpPr>
        <p:spPr>
          <a:xfrm rot="0">
            <a:off x="5315987" y="5591312"/>
            <a:ext cx="150501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DR Congo</a:t>
            </a:r>
          </a:p>
        </p:txBody>
      </p:sp>
      <p:sp>
        <p:nvSpPr>
          <p:cNvPr name="TextBox 194" id="194"/>
          <p:cNvSpPr txBox="true"/>
          <p:nvPr/>
        </p:nvSpPr>
        <p:spPr>
          <a:xfrm rot="0">
            <a:off x="5758167" y="5071845"/>
            <a:ext cx="107638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Eritrea</a:t>
            </a:r>
          </a:p>
        </p:txBody>
      </p:sp>
      <p:sp>
        <p:nvSpPr>
          <p:cNvPr name="TextBox 195" id="195"/>
          <p:cNvSpPr txBox="true"/>
          <p:nvPr/>
        </p:nvSpPr>
        <p:spPr>
          <a:xfrm rot="0">
            <a:off x="5982278" y="5072750"/>
            <a:ext cx="109384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Yeman</a:t>
            </a:r>
          </a:p>
        </p:txBody>
      </p:sp>
      <p:sp>
        <p:nvSpPr>
          <p:cNvPr name="TextBox 196" id="196"/>
          <p:cNvSpPr txBox="true"/>
          <p:nvPr/>
        </p:nvSpPr>
        <p:spPr>
          <a:xfrm rot="0">
            <a:off x="5869698" y="4816433"/>
            <a:ext cx="199263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Saudi Arabia</a:t>
            </a:r>
          </a:p>
        </p:txBody>
      </p:sp>
      <p:sp>
        <p:nvSpPr>
          <p:cNvPr name="TextBox 197" id="197"/>
          <p:cNvSpPr txBox="true"/>
          <p:nvPr/>
        </p:nvSpPr>
        <p:spPr>
          <a:xfrm rot="0">
            <a:off x="6267455" y="4880158"/>
            <a:ext cx="96139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Oman</a:t>
            </a:r>
          </a:p>
        </p:txBody>
      </p:sp>
      <p:sp>
        <p:nvSpPr>
          <p:cNvPr name="TextBox 198" id="198"/>
          <p:cNvSpPr txBox="true"/>
          <p:nvPr/>
        </p:nvSpPr>
        <p:spPr>
          <a:xfrm rot="0">
            <a:off x="6950604" y="4709516"/>
            <a:ext cx="79581" cy="306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7"/>
              </a:lnSpc>
            </a:pPr>
            <a:r>
              <a:rPr lang="en-US" sz="212">
                <a:solidFill>
                  <a:srgbClr val="000000"/>
                </a:solidFill>
                <a:latin typeface="Open Sans Light Bold"/>
              </a:rPr>
              <a:t>Nepal</a:t>
            </a:r>
          </a:p>
        </p:txBody>
      </p:sp>
      <p:sp>
        <p:nvSpPr>
          <p:cNvPr name="TextBox 199" id="199"/>
          <p:cNvSpPr txBox="true"/>
          <p:nvPr/>
        </p:nvSpPr>
        <p:spPr>
          <a:xfrm rot="0">
            <a:off x="8572684" y="5497447"/>
            <a:ext cx="150339" cy="86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Papua ew</a:t>
            </a:r>
          </a:p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Guinea</a:t>
            </a:r>
          </a:p>
        </p:txBody>
      </p:sp>
      <p:sp>
        <p:nvSpPr>
          <p:cNvPr name="TextBox 200" id="200"/>
          <p:cNvSpPr txBox="true"/>
          <p:nvPr/>
        </p:nvSpPr>
        <p:spPr>
          <a:xfrm rot="0">
            <a:off x="8061309" y="5608743"/>
            <a:ext cx="214415" cy="496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2"/>
              </a:lnSpc>
            </a:pPr>
            <a:r>
              <a:rPr lang="en-US" sz="344">
                <a:solidFill>
                  <a:srgbClr val="000000"/>
                </a:solidFill>
                <a:latin typeface="Open Sans Light Bold"/>
              </a:rPr>
              <a:t>Indonesia</a:t>
            </a:r>
          </a:p>
        </p:txBody>
      </p:sp>
      <p:sp>
        <p:nvSpPr>
          <p:cNvPr name="TextBox 201" id="201"/>
          <p:cNvSpPr txBox="true"/>
          <p:nvPr/>
        </p:nvSpPr>
        <p:spPr>
          <a:xfrm rot="0">
            <a:off x="558452" y="3158216"/>
            <a:ext cx="514127" cy="958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40"/>
              </a:lnSpc>
            </a:pPr>
            <a:r>
              <a:rPr lang="en-US" sz="600">
                <a:solidFill>
                  <a:srgbClr val="000000"/>
                </a:solidFill>
                <a:latin typeface="Open Sans Light Bold"/>
              </a:rPr>
              <a:t>United States</a:t>
            </a:r>
          </a:p>
        </p:txBody>
      </p:sp>
      <p:sp>
        <p:nvSpPr>
          <p:cNvPr name="TextBox 202" id="202"/>
          <p:cNvSpPr txBox="true"/>
          <p:nvPr/>
        </p:nvSpPr>
        <p:spPr>
          <a:xfrm rot="0">
            <a:off x="4252077" y="3225315"/>
            <a:ext cx="184689" cy="575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"/>
              </a:lnSpc>
            </a:pPr>
            <a:r>
              <a:rPr lang="en-US" sz="400">
                <a:solidFill>
                  <a:srgbClr val="000000"/>
                </a:solidFill>
                <a:latin typeface="Open Sans Light Bold"/>
              </a:rPr>
              <a:t>Iceland</a:t>
            </a:r>
          </a:p>
        </p:txBody>
      </p:sp>
      <p:sp>
        <p:nvSpPr>
          <p:cNvPr name="TextBox 203" id="203"/>
          <p:cNvSpPr txBox="true"/>
          <p:nvPr/>
        </p:nvSpPr>
        <p:spPr>
          <a:xfrm rot="0">
            <a:off x="5407633" y="3338365"/>
            <a:ext cx="168502" cy="609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0"/>
              </a:lnSpc>
            </a:pPr>
            <a:r>
              <a:rPr lang="en-US" sz="357">
                <a:solidFill>
                  <a:srgbClr val="000000"/>
                </a:solidFill>
                <a:latin typeface="Open Sans Light Bold"/>
              </a:rPr>
              <a:t>Finland</a:t>
            </a:r>
          </a:p>
        </p:txBody>
      </p:sp>
      <p:sp>
        <p:nvSpPr>
          <p:cNvPr name="TextBox 204" id="204"/>
          <p:cNvSpPr txBox="true"/>
          <p:nvPr/>
        </p:nvSpPr>
        <p:spPr>
          <a:xfrm rot="0">
            <a:off x="5195544" y="3201397"/>
            <a:ext cx="126851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Sweden</a:t>
            </a:r>
          </a:p>
        </p:txBody>
      </p:sp>
      <p:sp>
        <p:nvSpPr>
          <p:cNvPr name="TextBox 205" id="205"/>
          <p:cNvSpPr txBox="true"/>
          <p:nvPr/>
        </p:nvSpPr>
        <p:spPr>
          <a:xfrm rot="0">
            <a:off x="4965179" y="3459626"/>
            <a:ext cx="128043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Norway</a:t>
            </a:r>
          </a:p>
        </p:txBody>
      </p:sp>
      <p:sp>
        <p:nvSpPr>
          <p:cNvPr name="TextBox 206" id="206"/>
          <p:cNvSpPr txBox="true"/>
          <p:nvPr/>
        </p:nvSpPr>
        <p:spPr>
          <a:xfrm rot="0">
            <a:off x="4988880" y="3692612"/>
            <a:ext cx="152023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Denmark</a:t>
            </a:r>
          </a:p>
        </p:txBody>
      </p:sp>
      <p:sp>
        <p:nvSpPr>
          <p:cNvPr name="TextBox 207" id="207"/>
          <p:cNvSpPr txBox="true"/>
          <p:nvPr/>
        </p:nvSpPr>
        <p:spPr>
          <a:xfrm rot="0">
            <a:off x="4761643" y="3674081"/>
            <a:ext cx="144734" cy="901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United</a:t>
            </a:r>
          </a:p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Kingdom</a:t>
            </a:r>
          </a:p>
        </p:txBody>
      </p:sp>
      <p:sp>
        <p:nvSpPr>
          <p:cNvPr name="TextBox 208" id="208"/>
          <p:cNvSpPr txBox="true"/>
          <p:nvPr/>
        </p:nvSpPr>
        <p:spPr>
          <a:xfrm rot="0">
            <a:off x="4492907" y="3812774"/>
            <a:ext cx="116938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Ireland</a:t>
            </a:r>
          </a:p>
        </p:txBody>
      </p:sp>
      <p:sp>
        <p:nvSpPr>
          <p:cNvPr name="TextBox 209" id="209"/>
          <p:cNvSpPr txBox="true"/>
          <p:nvPr/>
        </p:nvSpPr>
        <p:spPr>
          <a:xfrm rot="0">
            <a:off x="4671717" y="4293129"/>
            <a:ext cx="89926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Spain</a:t>
            </a:r>
          </a:p>
        </p:txBody>
      </p:sp>
      <p:sp>
        <p:nvSpPr>
          <p:cNvPr name="TextBox 210" id="210"/>
          <p:cNvSpPr txBox="true"/>
          <p:nvPr/>
        </p:nvSpPr>
        <p:spPr>
          <a:xfrm rot="0">
            <a:off x="4576613" y="4595820"/>
            <a:ext cx="140067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Morocco</a:t>
            </a:r>
          </a:p>
        </p:txBody>
      </p:sp>
      <p:sp>
        <p:nvSpPr>
          <p:cNvPr name="TextBox 211" id="211"/>
          <p:cNvSpPr txBox="true"/>
          <p:nvPr/>
        </p:nvSpPr>
        <p:spPr>
          <a:xfrm rot="0">
            <a:off x="4795093" y="4715299"/>
            <a:ext cx="114929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Algeria</a:t>
            </a:r>
          </a:p>
        </p:txBody>
      </p:sp>
      <p:sp>
        <p:nvSpPr>
          <p:cNvPr name="TextBox 212" id="212"/>
          <p:cNvSpPr txBox="true"/>
          <p:nvPr/>
        </p:nvSpPr>
        <p:spPr>
          <a:xfrm rot="0">
            <a:off x="4726371" y="4970565"/>
            <a:ext cx="70544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Mali</a:t>
            </a:r>
          </a:p>
        </p:txBody>
      </p:sp>
      <p:sp>
        <p:nvSpPr>
          <p:cNvPr name="TextBox 213" id="213"/>
          <p:cNvSpPr txBox="true"/>
          <p:nvPr/>
        </p:nvSpPr>
        <p:spPr>
          <a:xfrm rot="0">
            <a:off x="5005946" y="4484578"/>
            <a:ext cx="117892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Tunisia</a:t>
            </a:r>
          </a:p>
        </p:txBody>
      </p:sp>
      <p:sp>
        <p:nvSpPr>
          <p:cNvPr name="TextBox 214" id="214"/>
          <p:cNvSpPr txBox="true"/>
          <p:nvPr/>
        </p:nvSpPr>
        <p:spPr>
          <a:xfrm rot="0">
            <a:off x="5215215" y="4730608"/>
            <a:ext cx="87508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Libya</a:t>
            </a:r>
          </a:p>
        </p:txBody>
      </p:sp>
      <p:sp>
        <p:nvSpPr>
          <p:cNvPr name="TextBox 215" id="215"/>
          <p:cNvSpPr txBox="true"/>
          <p:nvPr/>
        </p:nvSpPr>
        <p:spPr>
          <a:xfrm rot="0">
            <a:off x="5509414" y="4752360"/>
            <a:ext cx="90301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Egypt</a:t>
            </a:r>
          </a:p>
        </p:txBody>
      </p:sp>
      <p:sp>
        <p:nvSpPr>
          <p:cNvPr name="TextBox 216" id="216"/>
          <p:cNvSpPr txBox="true"/>
          <p:nvPr/>
        </p:nvSpPr>
        <p:spPr>
          <a:xfrm rot="0">
            <a:off x="5519548" y="5026164"/>
            <a:ext cx="101440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Sudan</a:t>
            </a:r>
          </a:p>
        </p:txBody>
      </p:sp>
      <p:sp>
        <p:nvSpPr>
          <p:cNvPr name="TextBox 217" id="217"/>
          <p:cNvSpPr txBox="true"/>
          <p:nvPr/>
        </p:nvSpPr>
        <p:spPr>
          <a:xfrm rot="0">
            <a:off x="5252531" y="5095094"/>
            <a:ext cx="82773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Chad</a:t>
            </a:r>
          </a:p>
        </p:txBody>
      </p:sp>
      <p:sp>
        <p:nvSpPr>
          <p:cNvPr name="TextBox 218" id="218"/>
          <p:cNvSpPr txBox="true"/>
          <p:nvPr/>
        </p:nvSpPr>
        <p:spPr>
          <a:xfrm rot="0">
            <a:off x="5007229" y="4989095"/>
            <a:ext cx="89211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Niger</a:t>
            </a:r>
          </a:p>
        </p:txBody>
      </p:sp>
      <p:sp>
        <p:nvSpPr>
          <p:cNvPr name="TextBox 219" id="219"/>
          <p:cNvSpPr txBox="true"/>
          <p:nvPr/>
        </p:nvSpPr>
        <p:spPr>
          <a:xfrm rot="0">
            <a:off x="6223545" y="4358488"/>
            <a:ext cx="230076" cy="471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Turkmenistan</a:t>
            </a:r>
          </a:p>
        </p:txBody>
      </p:sp>
      <p:sp>
        <p:nvSpPr>
          <p:cNvPr name="TextBox 220" id="220"/>
          <p:cNvSpPr txBox="true"/>
          <p:nvPr/>
        </p:nvSpPr>
        <p:spPr>
          <a:xfrm rot="0">
            <a:off x="6422122" y="4521638"/>
            <a:ext cx="198040" cy="471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Afghanistan</a:t>
            </a:r>
          </a:p>
        </p:txBody>
      </p:sp>
      <p:sp>
        <p:nvSpPr>
          <p:cNvPr name="TextBox 221" id="221"/>
          <p:cNvSpPr txBox="true"/>
          <p:nvPr/>
        </p:nvSpPr>
        <p:spPr>
          <a:xfrm rot="0">
            <a:off x="6165788" y="4559578"/>
            <a:ext cx="66892" cy="471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Iran</a:t>
            </a:r>
          </a:p>
        </p:txBody>
      </p:sp>
      <p:sp>
        <p:nvSpPr>
          <p:cNvPr name="TextBox 222" id="222"/>
          <p:cNvSpPr txBox="true"/>
          <p:nvPr/>
        </p:nvSpPr>
        <p:spPr>
          <a:xfrm rot="0">
            <a:off x="6579682" y="4366787"/>
            <a:ext cx="160606" cy="465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Tajikistan</a:t>
            </a:r>
          </a:p>
        </p:txBody>
      </p:sp>
      <p:sp>
        <p:nvSpPr>
          <p:cNvPr name="TextBox 223" id="223"/>
          <p:cNvSpPr txBox="true"/>
          <p:nvPr/>
        </p:nvSpPr>
        <p:spPr>
          <a:xfrm rot="0">
            <a:off x="6693607" y="4262269"/>
            <a:ext cx="179886" cy="465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Kyrgyzstan</a:t>
            </a:r>
          </a:p>
        </p:txBody>
      </p:sp>
      <p:sp>
        <p:nvSpPr>
          <p:cNvPr name="TextBox 224" id="224"/>
          <p:cNvSpPr txBox="true"/>
          <p:nvPr/>
        </p:nvSpPr>
        <p:spPr>
          <a:xfrm rot="0">
            <a:off x="6544984" y="4662386"/>
            <a:ext cx="142184" cy="471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Pakistan</a:t>
            </a:r>
          </a:p>
        </p:txBody>
      </p:sp>
      <p:sp>
        <p:nvSpPr>
          <p:cNvPr name="TextBox 225" id="225"/>
          <p:cNvSpPr txBox="true"/>
          <p:nvPr/>
        </p:nvSpPr>
        <p:spPr>
          <a:xfrm rot="0">
            <a:off x="6812760" y="4889400"/>
            <a:ext cx="82711" cy="471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India</a:t>
            </a:r>
          </a:p>
        </p:txBody>
      </p:sp>
      <p:sp>
        <p:nvSpPr>
          <p:cNvPr name="TextBox 226" id="226"/>
          <p:cNvSpPr txBox="true"/>
          <p:nvPr/>
        </p:nvSpPr>
        <p:spPr>
          <a:xfrm rot="0">
            <a:off x="7426598" y="5362715"/>
            <a:ext cx="137833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Malaysia</a:t>
            </a:r>
          </a:p>
        </p:txBody>
      </p:sp>
      <p:sp>
        <p:nvSpPr>
          <p:cNvPr name="TextBox 227" id="227"/>
          <p:cNvSpPr txBox="true"/>
          <p:nvPr/>
        </p:nvSpPr>
        <p:spPr>
          <a:xfrm rot="0">
            <a:off x="7596065" y="5183264"/>
            <a:ext cx="131385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Vietnam</a:t>
            </a:r>
          </a:p>
        </p:txBody>
      </p:sp>
      <p:sp>
        <p:nvSpPr>
          <p:cNvPr name="TextBox 228" id="228"/>
          <p:cNvSpPr txBox="true"/>
          <p:nvPr/>
        </p:nvSpPr>
        <p:spPr>
          <a:xfrm rot="0">
            <a:off x="7396033" y="5066410"/>
            <a:ext cx="135144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Thailand</a:t>
            </a:r>
          </a:p>
        </p:txBody>
      </p:sp>
      <p:sp>
        <p:nvSpPr>
          <p:cNvPr name="TextBox 229" id="229"/>
          <p:cNvSpPr txBox="true"/>
          <p:nvPr/>
        </p:nvSpPr>
        <p:spPr>
          <a:xfrm rot="0">
            <a:off x="7459970" y="4934522"/>
            <a:ext cx="71087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Laos</a:t>
            </a:r>
          </a:p>
        </p:txBody>
      </p:sp>
      <p:sp>
        <p:nvSpPr>
          <p:cNvPr name="TextBox 230" id="230"/>
          <p:cNvSpPr txBox="true"/>
          <p:nvPr/>
        </p:nvSpPr>
        <p:spPr>
          <a:xfrm rot="0">
            <a:off x="7283524" y="4899270"/>
            <a:ext cx="104816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Burma</a:t>
            </a:r>
          </a:p>
        </p:txBody>
      </p:sp>
      <p:sp>
        <p:nvSpPr>
          <p:cNvPr name="TextBox 231" id="231"/>
          <p:cNvSpPr txBox="true"/>
          <p:nvPr/>
        </p:nvSpPr>
        <p:spPr>
          <a:xfrm rot="0">
            <a:off x="7148464" y="4740133"/>
            <a:ext cx="52711" cy="162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7"/>
              </a:lnSpc>
            </a:pPr>
            <a:r>
              <a:rPr lang="en-US" sz="112">
                <a:solidFill>
                  <a:srgbClr val="000000"/>
                </a:solidFill>
                <a:latin typeface="Open Sans Light Bold"/>
              </a:rPr>
              <a:t>Buthan</a:t>
            </a:r>
          </a:p>
        </p:txBody>
      </p:sp>
      <p:sp>
        <p:nvSpPr>
          <p:cNvPr name="TextBox 232" id="232"/>
          <p:cNvSpPr txBox="true"/>
          <p:nvPr/>
        </p:nvSpPr>
        <p:spPr>
          <a:xfrm rot="0">
            <a:off x="7118359" y="4837743"/>
            <a:ext cx="82816" cy="162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7"/>
              </a:lnSpc>
            </a:pPr>
            <a:r>
              <a:rPr lang="en-US" sz="112">
                <a:solidFill>
                  <a:srgbClr val="000000"/>
                </a:solidFill>
                <a:latin typeface="Open Sans Light Bold"/>
              </a:rPr>
              <a:t>Bangladesh</a:t>
            </a:r>
          </a:p>
        </p:txBody>
      </p:sp>
      <p:sp>
        <p:nvSpPr>
          <p:cNvPr name="TextBox 233" id="233"/>
          <p:cNvSpPr txBox="true"/>
          <p:nvPr/>
        </p:nvSpPr>
        <p:spPr>
          <a:xfrm rot="0">
            <a:off x="7505709" y="5135251"/>
            <a:ext cx="90355" cy="303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"/>
              </a:lnSpc>
            </a:pPr>
            <a:r>
              <a:rPr lang="en-US" sz="144">
                <a:solidFill>
                  <a:srgbClr val="000000"/>
                </a:solidFill>
                <a:latin typeface="Open Sans Light Bold"/>
              </a:rPr>
              <a:t>combodia</a:t>
            </a:r>
          </a:p>
        </p:txBody>
      </p:sp>
      <p:sp>
        <p:nvSpPr>
          <p:cNvPr name="TextBox 234" id="234"/>
          <p:cNvSpPr txBox="true"/>
          <p:nvPr/>
        </p:nvSpPr>
        <p:spPr>
          <a:xfrm rot="0">
            <a:off x="5905347" y="4567812"/>
            <a:ext cx="63983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Iraq</a:t>
            </a:r>
          </a:p>
        </p:txBody>
      </p:sp>
      <p:sp>
        <p:nvSpPr>
          <p:cNvPr name="TextBox 235" id="235"/>
          <p:cNvSpPr txBox="true"/>
          <p:nvPr/>
        </p:nvSpPr>
        <p:spPr>
          <a:xfrm rot="0">
            <a:off x="5781993" y="4498419"/>
            <a:ext cx="78545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Syria</a:t>
            </a:r>
          </a:p>
        </p:txBody>
      </p:sp>
      <p:sp>
        <p:nvSpPr>
          <p:cNvPr name="TextBox 236" id="236"/>
          <p:cNvSpPr txBox="true"/>
          <p:nvPr/>
        </p:nvSpPr>
        <p:spPr>
          <a:xfrm rot="0">
            <a:off x="4932887" y="5218516"/>
            <a:ext cx="118948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Nigeria</a:t>
            </a:r>
          </a:p>
        </p:txBody>
      </p:sp>
      <p:sp>
        <p:nvSpPr>
          <p:cNvPr name="TextBox 237" id="237"/>
          <p:cNvSpPr txBox="true"/>
          <p:nvPr/>
        </p:nvSpPr>
        <p:spPr>
          <a:xfrm rot="0">
            <a:off x="5064892" y="5506972"/>
            <a:ext cx="102399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Gabon</a:t>
            </a:r>
          </a:p>
        </p:txBody>
      </p:sp>
      <p:sp>
        <p:nvSpPr>
          <p:cNvPr name="TextBox 238" id="238"/>
          <p:cNvSpPr txBox="true"/>
          <p:nvPr/>
        </p:nvSpPr>
        <p:spPr>
          <a:xfrm rot="0">
            <a:off x="5174456" y="5485830"/>
            <a:ext cx="97984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Congo</a:t>
            </a:r>
          </a:p>
        </p:txBody>
      </p:sp>
      <p:sp>
        <p:nvSpPr>
          <p:cNvPr name="TextBox 239" id="239"/>
          <p:cNvSpPr txBox="true"/>
          <p:nvPr/>
        </p:nvSpPr>
        <p:spPr>
          <a:xfrm rot="0">
            <a:off x="4424373" y="4965732"/>
            <a:ext cx="182101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Mauritania</a:t>
            </a:r>
          </a:p>
        </p:txBody>
      </p:sp>
      <p:sp>
        <p:nvSpPr>
          <p:cNvPr name="TextBox 240" id="240"/>
          <p:cNvSpPr txBox="true"/>
          <p:nvPr/>
        </p:nvSpPr>
        <p:spPr>
          <a:xfrm rot="0">
            <a:off x="2053283" y="4792441"/>
            <a:ext cx="99294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Mexio</a:t>
            </a:r>
          </a:p>
        </p:txBody>
      </p:sp>
      <p:sp>
        <p:nvSpPr>
          <p:cNvPr name="TextBox 241" id="241"/>
          <p:cNvSpPr txBox="true"/>
          <p:nvPr/>
        </p:nvSpPr>
        <p:spPr>
          <a:xfrm rot="0">
            <a:off x="2728293" y="4897462"/>
            <a:ext cx="82773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Cuba</a:t>
            </a:r>
          </a:p>
        </p:txBody>
      </p:sp>
      <p:sp>
        <p:nvSpPr>
          <p:cNvPr name="TextBox 242" id="242"/>
          <p:cNvSpPr txBox="true"/>
          <p:nvPr/>
        </p:nvSpPr>
        <p:spPr>
          <a:xfrm rot="0">
            <a:off x="2950486" y="4916896"/>
            <a:ext cx="187789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Puerto Rico</a:t>
            </a:r>
          </a:p>
        </p:txBody>
      </p:sp>
      <p:sp>
        <p:nvSpPr>
          <p:cNvPr name="TextBox 243" id="243"/>
          <p:cNvSpPr txBox="true"/>
          <p:nvPr/>
        </p:nvSpPr>
        <p:spPr>
          <a:xfrm rot="0">
            <a:off x="2661598" y="5203208"/>
            <a:ext cx="133391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Panama</a:t>
            </a:r>
          </a:p>
        </p:txBody>
      </p:sp>
      <p:sp>
        <p:nvSpPr>
          <p:cNvPr name="TextBox 244" id="244"/>
          <p:cNvSpPr txBox="true"/>
          <p:nvPr/>
        </p:nvSpPr>
        <p:spPr>
          <a:xfrm rot="0">
            <a:off x="2287919" y="5096471"/>
            <a:ext cx="110127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Guatemala</a:t>
            </a:r>
          </a:p>
        </p:txBody>
      </p:sp>
      <p:sp>
        <p:nvSpPr>
          <p:cNvPr name="TextBox 245" id="245"/>
          <p:cNvSpPr txBox="true"/>
          <p:nvPr/>
        </p:nvSpPr>
        <p:spPr>
          <a:xfrm rot="0">
            <a:off x="2574585" y="5142272"/>
            <a:ext cx="102419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Nicaragua</a:t>
            </a:r>
          </a:p>
        </p:txBody>
      </p:sp>
      <p:sp>
        <p:nvSpPr>
          <p:cNvPr name="TextBox 246" id="246"/>
          <p:cNvSpPr txBox="true"/>
          <p:nvPr/>
        </p:nvSpPr>
        <p:spPr>
          <a:xfrm rot="0">
            <a:off x="2993181" y="5271993"/>
            <a:ext cx="167454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Venezuele</a:t>
            </a:r>
          </a:p>
        </p:txBody>
      </p:sp>
      <p:sp>
        <p:nvSpPr>
          <p:cNvPr name="TextBox 247" id="247"/>
          <p:cNvSpPr txBox="true"/>
          <p:nvPr/>
        </p:nvSpPr>
        <p:spPr>
          <a:xfrm rot="0">
            <a:off x="2811066" y="5380341"/>
            <a:ext cx="153863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Colombia</a:t>
            </a:r>
          </a:p>
        </p:txBody>
      </p:sp>
      <p:sp>
        <p:nvSpPr>
          <p:cNvPr name="TextBox 248" id="248"/>
          <p:cNvSpPr txBox="true"/>
          <p:nvPr/>
        </p:nvSpPr>
        <p:spPr>
          <a:xfrm rot="0">
            <a:off x="3416642" y="5755094"/>
            <a:ext cx="92481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Brazil</a:t>
            </a:r>
          </a:p>
        </p:txBody>
      </p:sp>
      <p:sp>
        <p:nvSpPr>
          <p:cNvPr name="TextBox 249" id="249"/>
          <p:cNvSpPr txBox="true"/>
          <p:nvPr/>
        </p:nvSpPr>
        <p:spPr>
          <a:xfrm rot="0">
            <a:off x="2831697" y="5785685"/>
            <a:ext cx="76199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Peru</a:t>
            </a:r>
          </a:p>
        </p:txBody>
      </p:sp>
      <p:sp>
        <p:nvSpPr>
          <p:cNvPr name="TextBox 250" id="250"/>
          <p:cNvSpPr txBox="true"/>
          <p:nvPr/>
        </p:nvSpPr>
        <p:spPr>
          <a:xfrm rot="0">
            <a:off x="3050100" y="5936308"/>
            <a:ext cx="110534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Bolivia</a:t>
            </a:r>
          </a:p>
        </p:txBody>
      </p:sp>
      <p:sp>
        <p:nvSpPr>
          <p:cNvPr name="TextBox 251" id="251"/>
          <p:cNvSpPr txBox="true"/>
          <p:nvPr/>
        </p:nvSpPr>
        <p:spPr>
          <a:xfrm rot="0">
            <a:off x="7747310" y="5328293"/>
            <a:ext cx="94263" cy="415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1"/>
              </a:lnSpc>
            </a:pPr>
            <a:r>
              <a:rPr lang="en-US" sz="222">
                <a:solidFill>
                  <a:srgbClr val="000000"/>
                </a:solidFill>
                <a:latin typeface="Open Sans Light Bold"/>
              </a:rPr>
              <a:t>Brunei</a:t>
            </a:r>
          </a:p>
        </p:txBody>
      </p:sp>
      <p:sp>
        <p:nvSpPr>
          <p:cNvPr name="TextBox 252" id="252"/>
          <p:cNvSpPr txBox="true"/>
          <p:nvPr/>
        </p:nvSpPr>
        <p:spPr>
          <a:xfrm rot="0">
            <a:off x="7543200" y="5456667"/>
            <a:ext cx="96713" cy="315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4"/>
              </a:lnSpc>
            </a:pPr>
            <a:r>
              <a:rPr lang="en-US" sz="152">
                <a:solidFill>
                  <a:srgbClr val="000000"/>
                </a:solidFill>
                <a:latin typeface="Open Sans Light Bold"/>
              </a:rPr>
              <a:t>Singapore</a:t>
            </a:r>
          </a:p>
        </p:txBody>
      </p:sp>
      <p:sp>
        <p:nvSpPr>
          <p:cNvPr name="TextBox 253" id="253"/>
          <p:cNvSpPr txBox="true"/>
          <p:nvPr/>
        </p:nvSpPr>
        <p:spPr>
          <a:xfrm rot="0">
            <a:off x="5655955" y="4368085"/>
            <a:ext cx="109779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Turkey</a:t>
            </a:r>
          </a:p>
        </p:txBody>
      </p:sp>
      <p:sp>
        <p:nvSpPr>
          <p:cNvPr name="TextBox 254" id="254"/>
          <p:cNvSpPr txBox="true"/>
          <p:nvPr/>
        </p:nvSpPr>
        <p:spPr>
          <a:xfrm rot="0">
            <a:off x="6183784" y="4844714"/>
            <a:ext cx="63456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UAE</a:t>
            </a:r>
          </a:p>
        </p:txBody>
      </p:sp>
      <p:sp>
        <p:nvSpPr>
          <p:cNvPr name="TextBox 255" id="255"/>
          <p:cNvSpPr txBox="true"/>
          <p:nvPr/>
        </p:nvSpPr>
        <p:spPr>
          <a:xfrm rot="0">
            <a:off x="6041226" y="4681521"/>
            <a:ext cx="66646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Kuwait</a:t>
            </a:r>
          </a:p>
        </p:txBody>
      </p:sp>
      <p:sp>
        <p:nvSpPr>
          <p:cNvPr name="TextBox 256" id="256"/>
          <p:cNvSpPr txBox="true"/>
          <p:nvPr/>
        </p:nvSpPr>
        <p:spPr>
          <a:xfrm rot="0">
            <a:off x="5554564" y="3983189"/>
            <a:ext cx="126121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Ukraine</a:t>
            </a:r>
          </a:p>
        </p:txBody>
      </p:sp>
      <p:sp>
        <p:nvSpPr>
          <p:cNvPr name="TextBox 257" id="257"/>
          <p:cNvSpPr txBox="true"/>
          <p:nvPr/>
        </p:nvSpPr>
        <p:spPr>
          <a:xfrm rot="0">
            <a:off x="5239407" y="3864425"/>
            <a:ext cx="109021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Poland</a:t>
            </a:r>
          </a:p>
        </p:txBody>
      </p:sp>
      <p:sp>
        <p:nvSpPr>
          <p:cNvPr name="TextBox 258" id="258"/>
          <p:cNvSpPr txBox="true"/>
          <p:nvPr/>
        </p:nvSpPr>
        <p:spPr>
          <a:xfrm rot="0">
            <a:off x="4992441" y="3901958"/>
            <a:ext cx="144901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Germany</a:t>
            </a:r>
          </a:p>
        </p:txBody>
      </p:sp>
      <p:sp>
        <p:nvSpPr>
          <p:cNvPr name="TextBox 259" id="259"/>
          <p:cNvSpPr txBox="true"/>
          <p:nvPr/>
        </p:nvSpPr>
        <p:spPr>
          <a:xfrm rot="0">
            <a:off x="4784279" y="4058490"/>
            <a:ext cx="106583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France</a:t>
            </a:r>
          </a:p>
        </p:txBody>
      </p:sp>
      <p:sp>
        <p:nvSpPr>
          <p:cNvPr name="TextBox 260" id="260"/>
          <p:cNvSpPr txBox="true"/>
          <p:nvPr/>
        </p:nvSpPr>
        <p:spPr>
          <a:xfrm rot="0">
            <a:off x="5022254" y="4154951"/>
            <a:ext cx="70968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Italy</a:t>
            </a:r>
          </a:p>
        </p:txBody>
      </p:sp>
      <p:sp>
        <p:nvSpPr>
          <p:cNvPr name="TextBox 261" id="261"/>
          <p:cNvSpPr txBox="true"/>
          <p:nvPr/>
        </p:nvSpPr>
        <p:spPr>
          <a:xfrm rot="0">
            <a:off x="4483901" y="4368013"/>
            <a:ext cx="134951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Portugal</a:t>
            </a:r>
          </a:p>
        </p:txBody>
      </p:sp>
      <p:sp>
        <p:nvSpPr>
          <p:cNvPr name="TextBox 262" id="262"/>
          <p:cNvSpPr txBox="true"/>
          <p:nvPr/>
        </p:nvSpPr>
        <p:spPr>
          <a:xfrm rot="0">
            <a:off x="5034416" y="5361045"/>
            <a:ext cx="163351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Cameroon</a:t>
            </a:r>
          </a:p>
        </p:txBody>
      </p:sp>
      <p:sp>
        <p:nvSpPr>
          <p:cNvPr name="TextBox 263" id="263"/>
          <p:cNvSpPr txBox="true"/>
          <p:nvPr/>
        </p:nvSpPr>
        <p:spPr>
          <a:xfrm rot="0">
            <a:off x="5718902" y="5832271"/>
            <a:ext cx="122190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Mozambique</a:t>
            </a:r>
          </a:p>
        </p:txBody>
      </p:sp>
      <p:sp>
        <p:nvSpPr>
          <p:cNvPr name="TextBox 264" id="264"/>
          <p:cNvSpPr txBox="true"/>
          <p:nvPr/>
        </p:nvSpPr>
        <p:spPr>
          <a:xfrm rot="0">
            <a:off x="5912783" y="5170327"/>
            <a:ext cx="75716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Djibouti</a:t>
            </a:r>
          </a:p>
        </p:txBody>
      </p:sp>
      <p:sp>
        <p:nvSpPr>
          <p:cNvPr name="TextBox 265" id="265"/>
          <p:cNvSpPr txBox="true"/>
          <p:nvPr/>
        </p:nvSpPr>
        <p:spPr>
          <a:xfrm rot="0">
            <a:off x="5677962" y="5876991"/>
            <a:ext cx="68479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Malawi</a:t>
            </a:r>
          </a:p>
        </p:txBody>
      </p:sp>
      <p:sp>
        <p:nvSpPr>
          <p:cNvPr name="TextBox 266" id="266"/>
          <p:cNvSpPr txBox="true"/>
          <p:nvPr/>
        </p:nvSpPr>
        <p:spPr>
          <a:xfrm rot="0">
            <a:off x="5293918" y="5276720"/>
            <a:ext cx="135972" cy="955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Central</a:t>
            </a:r>
          </a:p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African</a:t>
            </a:r>
          </a:p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Republic</a:t>
            </a:r>
          </a:p>
        </p:txBody>
      </p:sp>
      <p:sp>
        <p:nvSpPr>
          <p:cNvPr name="TextBox 267" id="267"/>
          <p:cNvSpPr txBox="true"/>
          <p:nvPr/>
        </p:nvSpPr>
        <p:spPr>
          <a:xfrm rot="0">
            <a:off x="4969281" y="5443850"/>
            <a:ext cx="97977" cy="398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Equatorial</a:t>
            </a:r>
          </a:p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Guinea</a:t>
            </a:r>
          </a:p>
        </p:txBody>
      </p:sp>
      <p:sp>
        <p:nvSpPr>
          <p:cNvPr name="TextBox 268" id="268"/>
          <p:cNvSpPr txBox="true"/>
          <p:nvPr/>
        </p:nvSpPr>
        <p:spPr>
          <a:xfrm rot="0">
            <a:off x="5515074" y="6303437"/>
            <a:ext cx="62958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Lesoto</a:t>
            </a:r>
          </a:p>
        </p:txBody>
      </p:sp>
      <p:sp>
        <p:nvSpPr>
          <p:cNvPr name="TextBox 269" id="269"/>
          <p:cNvSpPr txBox="true"/>
          <p:nvPr/>
        </p:nvSpPr>
        <p:spPr>
          <a:xfrm rot="0">
            <a:off x="5051835" y="5632764"/>
            <a:ext cx="77116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Cabinda</a:t>
            </a:r>
          </a:p>
        </p:txBody>
      </p:sp>
      <p:sp>
        <p:nvSpPr>
          <p:cNvPr name="TextBox 270" id="270"/>
          <p:cNvSpPr txBox="true"/>
          <p:nvPr/>
        </p:nvSpPr>
        <p:spPr>
          <a:xfrm rot="0">
            <a:off x="5547746" y="5542503"/>
            <a:ext cx="87428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Rawanda</a:t>
            </a:r>
          </a:p>
        </p:txBody>
      </p:sp>
      <p:sp>
        <p:nvSpPr>
          <p:cNvPr name="TextBox 271" id="271"/>
          <p:cNvSpPr txBox="true"/>
          <p:nvPr/>
        </p:nvSpPr>
        <p:spPr>
          <a:xfrm rot="0">
            <a:off x="5546567" y="5583697"/>
            <a:ext cx="76406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Burundi</a:t>
            </a:r>
          </a:p>
        </p:txBody>
      </p:sp>
      <p:sp>
        <p:nvSpPr>
          <p:cNvPr name="TextBox 272" id="272"/>
          <p:cNvSpPr txBox="true"/>
          <p:nvPr/>
        </p:nvSpPr>
        <p:spPr>
          <a:xfrm rot="0">
            <a:off x="4355838" y="4787887"/>
            <a:ext cx="137070" cy="901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Western</a:t>
            </a:r>
          </a:p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Sahara</a:t>
            </a:r>
          </a:p>
        </p:txBody>
      </p:sp>
      <p:sp>
        <p:nvSpPr>
          <p:cNvPr name="TextBox 273" id="273"/>
          <p:cNvSpPr txBox="true"/>
          <p:nvPr/>
        </p:nvSpPr>
        <p:spPr>
          <a:xfrm rot="0">
            <a:off x="2811066" y="6262322"/>
            <a:ext cx="81615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Chile</a:t>
            </a:r>
          </a:p>
        </p:txBody>
      </p:sp>
      <p:sp>
        <p:nvSpPr>
          <p:cNvPr name="TextBox 274" id="274"/>
          <p:cNvSpPr txBox="true"/>
          <p:nvPr/>
        </p:nvSpPr>
        <p:spPr>
          <a:xfrm rot="0">
            <a:off x="3001938" y="6456023"/>
            <a:ext cx="162140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Argentina</a:t>
            </a:r>
          </a:p>
        </p:txBody>
      </p:sp>
      <p:sp>
        <p:nvSpPr>
          <p:cNvPr name="TextBox 275" id="275"/>
          <p:cNvSpPr txBox="true"/>
          <p:nvPr/>
        </p:nvSpPr>
        <p:spPr>
          <a:xfrm rot="0">
            <a:off x="5475167" y="3830702"/>
            <a:ext cx="119597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Belarus</a:t>
            </a:r>
          </a:p>
        </p:txBody>
      </p:sp>
      <p:sp>
        <p:nvSpPr>
          <p:cNvPr name="TextBox 276" id="276"/>
          <p:cNvSpPr txBox="true"/>
          <p:nvPr/>
        </p:nvSpPr>
        <p:spPr>
          <a:xfrm rot="0">
            <a:off x="5421122" y="3664840"/>
            <a:ext cx="89253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latvia</a:t>
            </a:r>
          </a:p>
        </p:txBody>
      </p:sp>
      <p:sp>
        <p:nvSpPr>
          <p:cNvPr name="TextBox 277" id="277"/>
          <p:cNvSpPr txBox="true"/>
          <p:nvPr/>
        </p:nvSpPr>
        <p:spPr>
          <a:xfrm rot="0">
            <a:off x="5387014" y="3739197"/>
            <a:ext cx="85752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lithuania</a:t>
            </a:r>
          </a:p>
        </p:txBody>
      </p:sp>
      <p:sp>
        <p:nvSpPr>
          <p:cNvPr name="TextBox 278" id="278"/>
          <p:cNvSpPr txBox="true"/>
          <p:nvPr/>
        </p:nvSpPr>
        <p:spPr>
          <a:xfrm rot="0">
            <a:off x="5166105" y="3964422"/>
            <a:ext cx="81375" cy="398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Czech</a:t>
            </a:r>
          </a:p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Republic</a:t>
            </a:r>
          </a:p>
        </p:txBody>
      </p:sp>
      <p:sp>
        <p:nvSpPr>
          <p:cNvPr name="TextBox 279" id="279"/>
          <p:cNvSpPr txBox="true"/>
          <p:nvPr/>
        </p:nvSpPr>
        <p:spPr>
          <a:xfrm rot="0">
            <a:off x="5282728" y="4012643"/>
            <a:ext cx="79087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Slovakia</a:t>
            </a:r>
          </a:p>
        </p:txBody>
      </p:sp>
      <p:sp>
        <p:nvSpPr>
          <p:cNvPr name="TextBox 280" id="280"/>
          <p:cNvSpPr txBox="true"/>
          <p:nvPr/>
        </p:nvSpPr>
        <p:spPr>
          <a:xfrm rot="0">
            <a:off x="5250541" y="4087745"/>
            <a:ext cx="80862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Hungary</a:t>
            </a:r>
          </a:p>
        </p:txBody>
      </p:sp>
      <p:sp>
        <p:nvSpPr>
          <p:cNvPr name="TextBox 281" id="281"/>
          <p:cNvSpPr txBox="true"/>
          <p:nvPr/>
        </p:nvSpPr>
        <p:spPr>
          <a:xfrm rot="0">
            <a:off x="5382013" y="4134417"/>
            <a:ext cx="140189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Romania</a:t>
            </a:r>
          </a:p>
        </p:txBody>
      </p:sp>
      <p:sp>
        <p:nvSpPr>
          <p:cNvPr name="TextBox 282" id="282"/>
          <p:cNvSpPr txBox="true"/>
          <p:nvPr/>
        </p:nvSpPr>
        <p:spPr>
          <a:xfrm rot="0">
            <a:off x="5323343" y="4209477"/>
            <a:ext cx="59409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Serbia</a:t>
            </a:r>
          </a:p>
        </p:txBody>
      </p:sp>
      <p:sp>
        <p:nvSpPr>
          <p:cNvPr name="TextBox 283" id="283"/>
          <p:cNvSpPr txBox="true"/>
          <p:nvPr/>
        </p:nvSpPr>
        <p:spPr>
          <a:xfrm rot="0">
            <a:off x="5427053" y="4249331"/>
            <a:ext cx="78871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Bulgaria</a:t>
            </a:r>
          </a:p>
        </p:txBody>
      </p:sp>
      <p:sp>
        <p:nvSpPr>
          <p:cNvPr name="TextBox 284" id="284"/>
          <p:cNvSpPr txBox="true"/>
          <p:nvPr/>
        </p:nvSpPr>
        <p:spPr>
          <a:xfrm rot="0">
            <a:off x="5355521" y="4387334"/>
            <a:ext cx="65601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Greece</a:t>
            </a:r>
          </a:p>
        </p:txBody>
      </p:sp>
      <p:sp>
        <p:nvSpPr>
          <p:cNvPr name="TextBox 285" id="285"/>
          <p:cNvSpPr txBox="true"/>
          <p:nvPr/>
        </p:nvSpPr>
        <p:spPr>
          <a:xfrm rot="0">
            <a:off x="4884169" y="3879496"/>
            <a:ext cx="108644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Netherland</a:t>
            </a:r>
          </a:p>
        </p:txBody>
      </p:sp>
      <p:sp>
        <p:nvSpPr>
          <p:cNvPr name="TextBox 286" id="286"/>
          <p:cNvSpPr txBox="true"/>
          <p:nvPr/>
        </p:nvSpPr>
        <p:spPr>
          <a:xfrm rot="0">
            <a:off x="4962309" y="4098977"/>
            <a:ext cx="111267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Switzerland</a:t>
            </a:r>
          </a:p>
        </p:txBody>
      </p:sp>
      <p:sp>
        <p:nvSpPr>
          <p:cNvPr name="TextBox 287" id="287"/>
          <p:cNvSpPr txBox="true"/>
          <p:nvPr/>
        </p:nvSpPr>
        <p:spPr>
          <a:xfrm rot="0">
            <a:off x="5148550" y="4073560"/>
            <a:ext cx="68933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Austria</a:t>
            </a:r>
          </a:p>
        </p:txBody>
      </p:sp>
      <p:sp>
        <p:nvSpPr>
          <p:cNvPr name="TextBox 288" id="288"/>
          <p:cNvSpPr txBox="true"/>
          <p:nvPr/>
        </p:nvSpPr>
        <p:spPr>
          <a:xfrm rot="0">
            <a:off x="5157996" y="4123186"/>
            <a:ext cx="79541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Slovenia</a:t>
            </a:r>
          </a:p>
        </p:txBody>
      </p:sp>
      <p:sp>
        <p:nvSpPr>
          <p:cNvPr name="TextBox 289" id="289"/>
          <p:cNvSpPr txBox="true"/>
          <p:nvPr/>
        </p:nvSpPr>
        <p:spPr>
          <a:xfrm rot="0">
            <a:off x="5204783" y="4149488"/>
            <a:ext cx="69248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Croatia</a:t>
            </a:r>
          </a:p>
        </p:txBody>
      </p:sp>
      <p:sp>
        <p:nvSpPr>
          <p:cNvPr name="TextBox 290" id="290"/>
          <p:cNvSpPr txBox="true"/>
          <p:nvPr/>
        </p:nvSpPr>
        <p:spPr>
          <a:xfrm rot="0">
            <a:off x="4871424" y="3941960"/>
            <a:ext cx="77195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Belgium</a:t>
            </a:r>
          </a:p>
        </p:txBody>
      </p:sp>
      <p:sp>
        <p:nvSpPr>
          <p:cNvPr name="TextBox 291" id="291"/>
          <p:cNvSpPr txBox="true"/>
          <p:nvPr/>
        </p:nvSpPr>
        <p:spPr>
          <a:xfrm rot="0">
            <a:off x="5442774" y="3577668"/>
            <a:ext cx="69603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Estonia</a:t>
            </a:r>
          </a:p>
        </p:txBody>
      </p:sp>
      <p:sp>
        <p:nvSpPr>
          <p:cNvPr name="TextBox 292" id="292"/>
          <p:cNvSpPr txBox="true"/>
          <p:nvPr/>
        </p:nvSpPr>
        <p:spPr>
          <a:xfrm rot="4186313">
            <a:off x="5503606" y="4084792"/>
            <a:ext cx="81256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Moldova</a:t>
            </a:r>
          </a:p>
        </p:txBody>
      </p:sp>
      <p:sp>
        <p:nvSpPr>
          <p:cNvPr name="TextBox 293" id="293"/>
          <p:cNvSpPr txBox="true"/>
          <p:nvPr/>
        </p:nvSpPr>
        <p:spPr>
          <a:xfrm rot="0">
            <a:off x="4926856" y="3981774"/>
            <a:ext cx="107560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Luxemburg</a:t>
            </a:r>
          </a:p>
        </p:txBody>
      </p:sp>
      <p:sp>
        <p:nvSpPr>
          <p:cNvPr name="TextBox 294" id="294"/>
          <p:cNvSpPr txBox="true"/>
          <p:nvPr/>
        </p:nvSpPr>
        <p:spPr>
          <a:xfrm rot="0">
            <a:off x="5233726" y="4192484"/>
            <a:ext cx="63510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Bosnia</a:t>
            </a:r>
          </a:p>
        </p:txBody>
      </p:sp>
      <p:sp>
        <p:nvSpPr>
          <p:cNvPr name="TextBox 295" id="295"/>
          <p:cNvSpPr txBox="true"/>
          <p:nvPr/>
        </p:nvSpPr>
        <p:spPr>
          <a:xfrm rot="0">
            <a:off x="5216002" y="4247954"/>
            <a:ext cx="116058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Montenegro</a:t>
            </a:r>
          </a:p>
        </p:txBody>
      </p:sp>
      <p:sp>
        <p:nvSpPr>
          <p:cNvPr name="TextBox 296" id="296"/>
          <p:cNvSpPr txBox="true"/>
          <p:nvPr/>
        </p:nvSpPr>
        <p:spPr>
          <a:xfrm rot="0">
            <a:off x="5261909" y="4309953"/>
            <a:ext cx="71910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Albania</a:t>
            </a:r>
          </a:p>
        </p:txBody>
      </p:sp>
      <p:sp>
        <p:nvSpPr>
          <p:cNvPr name="TextBox 297" id="297"/>
          <p:cNvSpPr txBox="true"/>
          <p:nvPr/>
        </p:nvSpPr>
        <p:spPr>
          <a:xfrm rot="0">
            <a:off x="5319717" y="4286392"/>
            <a:ext cx="103557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Macedonia</a:t>
            </a:r>
          </a:p>
        </p:txBody>
      </p:sp>
      <p:sp>
        <p:nvSpPr>
          <p:cNvPr name="TextBox 298" id="298"/>
          <p:cNvSpPr txBox="true"/>
          <p:nvPr/>
        </p:nvSpPr>
        <p:spPr>
          <a:xfrm rot="0">
            <a:off x="5909165" y="4270416"/>
            <a:ext cx="73113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Georgia</a:t>
            </a:r>
          </a:p>
        </p:txBody>
      </p:sp>
      <p:sp>
        <p:nvSpPr>
          <p:cNvPr name="TextBox 299" id="299"/>
          <p:cNvSpPr txBox="true"/>
          <p:nvPr/>
        </p:nvSpPr>
        <p:spPr>
          <a:xfrm rot="0">
            <a:off x="5927915" y="4328483"/>
            <a:ext cx="74947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Arnenia</a:t>
            </a:r>
          </a:p>
        </p:txBody>
      </p:sp>
      <p:sp>
        <p:nvSpPr>
          <p:cNvPr name="TextBox 300" id="300"/>
          <p:cNvSpPr txBox="true"/>
          <p:nvPr/>
        </p:nvSpPr>
        <p:spPr>
          <a:xfrm rot="0">
            <a:off x="6018504" y="4332490"/>
            <a:ext cx="100915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Azerbaijan</a:t>
            </a:r>
          </a:p>
        </p:txBody>
      </p:sp>
      <p:sp>
        <p:nvSpPr>
          <p:cNvPr name="TextBox 301" id="301"/>
          <p:cNvSpPr txBox="true"/>
          <p:nvPr/>
        </p:nvSpPr>
        <p:spPr>
          <a:xfrm rot="0">
            <a:off x="4720122" y="5123654"/>
            <a:ext cx="79398" cy="588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Burkina</a:t>
            </a:r>
          </a:p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faso</a:t>
            </a:r>
          </a:p>
        </p:txBody>
      </p:sp>
      <p:sp>
        <p:nvSpPr>
          <p:cNvPr name="TextBox 302" id="302"/>
          <p:cNvSpPr txBox="true"/>
          <p:nvPr/>
        </p:nvSpPr>
        <p:spPr>
          <a:xfrm rot="0">
            <a:off x="4834188" y="5196352"/>
            <a:ext cx="57668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Benin</a:t>
            </a:r>
          </a:p>
        </p:txBody>
      </p:sp>
      <p:sp>
        <p:nvSpPr>
          <p:cNvPr name="TextBox 303" id="303"/>
          <p:cNvSpPr txBox="true"/>
          <p:nvPr/>
        </p:nvSpPr>
        <p:spPr>
          <a:xfrm rot="0">
            <a:off x="4339556" y="5085159"/>
            <a:ext cx="124602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senegal</a:t>
            </a:r>
          </a:p>
        </p:txBody>
      </p:sp>
      <p:sp>
        <p:nvSpPr>
          <p:cNvPr name="TextBox 304" id="304"/>
          <p:cNvSpPr txBox="true"/>
          <p:nvPr/>
        </p:nvSpPr>
        <p:spPr>
          <a:xfrm rot="0">
            <a:off x="4441194" y="5178064"/>
            <a:ext cx="115746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Guinea</a:t>
            </a:r>
          </a:p>
        </p:txBody>
      </p:sp>
      <p:sp>
        <p:nvSpPr>
          <p:cNvPr name="TextBox 305" id="305"/>
          <p:cNvSpPr txBox="true"/>
          <p:nvPr/>
        </p:nvSpPr>
        <p:spPr>
          <a:xfrm rot="0">
            <a:off x="4515423" y="5313486"/>
            <a:ext cx="63960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liberia</a:t>
            </a:r>
          </a:p>
        </p:txBody>
      </p:sp>
      <p:sp>
        <p:nvSpPr>
          <p:cNvPr name="TextBox 306" id="306"/>
          <p:cNvSpPr txBox="true"/>
          <p:nvPr/>
        </p:nvSpPr>
        <p:spPr>
          <a:xfrm rot="0">
            <a:off x="4739939" y="5302152"/>
            <a:ext cx="64939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Ghana</a:t>
            </a:r>
          </a:p>
        </p:txBody>
      </p:sp>
      <p:sp>
        <p:nvSpPr>
          <p:cNvPr name="TextBox 307" id="307"/>
          <p:cNvSpPr txBox="true"/>
          <p:nvPr/>
        </p:nvSpPr>
        <p:spPr>
          <a:xfrm rot="0">
            <a:off x="4587319" y="5262365"/>
            <a:ext cx="125669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Cote d'lvoire</a:t>
            </a:r>
          </a:p>
        </p:txBody>
      </p:sp>
      <p:sp>
        <p:nvSpPr>
          <p:cNvPr name="TextBox 308" id="308"/>
          <p:cNvSpPr txBox="true"/>
          <p:nvPr/>
        </p:nvSpPr>
        <p:spPr>
          <a:xfrm rot="0">
            <a:off x="4323504" y="5161655"/>
            <a:ext cx="64668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Bissau</a:t>
            </a:r>
          </a:p>
        </p:txBody>
      </p:sp>
      <p:sp>
        <p:nvSpPr>
          <p:cNvPr name="TextBox 309" id="309"/>
          <p:cNvSpPr txBox="true"/>
          <p:nvPr/>
        </p:nvSpPr>
        <p:spPr>
          <a:xfrm rot="0">
            <a:off x="4284982" y="5129844"/>
            <a:ext cx="77043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Gambia</a:t>
            </a:r>
          </a:p>
        </p:txBody>
      </p:sp>
      <p:sp>
        <p:nvSpPr>
          <p:cNvPr name="TextBox 310" id="310"/>
          <p:cNvSpPr txBox="true"/>
          <p:nvPr/>
        </p:nvSpPr>
        <p:spPr>
          <a:xfrm rot="0">
            <a:off x="4374321" y="5271993"/>
            <a:ext cx="118586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sierra leone</a:t>
            </a:r>
          </a:p>
        </p:txBody>
      </p:sp>
      <p:sp>
        <p:nvSpPr>
          <p:cNvPr name="TextBox 311" id="311"/>
          <p:cNvSpPr txBox="true"/>
          <p:nvPr/>
        </p:nvSpPr>
        <p:spPr>
          <a:xfrm rot="0">
            <a:off x="4801298" y="5262365"/>
            <a:ext cx="47668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Togo</a:t>
            </a:r>
          </a:p>
        </p:txBody>
      </p:sp>
      <p:sp>
        <p:nvSpPr>
          <p:cNvPr name="TextBox 312" id="312"/>
          <p:cNvSpPr txBox="true"/>
          <p:nvPr/>
        </p:nvSpPr>
        <p:spPr>
          <a:xfrm rot="0">
            <a:off x="5735299" y="4594114"/>
            <a:ext cx="62446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Jordan</a:t>
            </a:r>
          </a:p>
        </p:txBody>
      </p:sp>
      <p:sp>
        <p:nvSpPr>
          <p:cNvPr name="TextBox 313" id="313"/>
          <p:cNvSpPr txBox="true"/>
          <p:nvPr/>
        </p:nvSpPr>
        <p:spPr>
          <a:xfrm rot="0">
            <a:off x="5578630" y="4503116"/>
            <a:ext cx="65265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Cyprus</a:t>
            </a:r>
          </a:p>
        </p:txBody>
      </p:sp>
      <p:sp>
        <p:nvSpPr>
          <p:cNvPr name="TextBox 314" id="314"/>
          <p:cNvSpPr txBox="true"/>
          <p:nvPr/>
        </p:nvSpPr>
        <p:spPr>
          <a:xfrm rot="0">
            <a:off x="5683106" y="4616576"/>
            <a:ext cx="52193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israel</a:t>
            </a:r>
          </a:p>
        </p:txBody>
      </p:sp>
      <p:sp>
        <p:nvSpPr>
          <p:cNvPr name="TextBox 315" id="315"/>
          <p:cNvSpPr txBox="true"/>
          <p:nvPr/>
        </p:nvSpPr>
        <p:spPr>
          <a:xfrm rot="0">
            <a:off x="5680413" y="4543162"/>
            <a:ext cx="76978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lebanon</a:t>
            </a:r>
          </a:p>
        </p:txBody>
      </p:sp>
      <p:sp>
        <p:nvSpPr>
          <p:cNvPr name="TextBox 316" id="316"/>
          <p:cNvSpPr txBox="true"/>
          <p:nvPr/>
        </p:nvSpPr>
        <p:spPr>
          <a:xfrm rot="0">
            <a:off x="3290716" y="6395332"/>
            <a:ext cx="85252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Uruguay</a:t>
            </a:r>
          </a:p>
        </p:txBody>
      </p:sp>
      <p:sp>
        <p:nvSpPr>
          <p:cNvPr name="TextBox 317" id="317"/>
          <p:cNvSpPr txBox="true"/>
          <p:nvPr/>
        </p:nvSpPr>
        <p:spPr>
          <a:xfrm rot="0">
            <a:off x="3219812" y="6098811"/>
            <a:ext cx="93710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Paraguay</a:t>
            </a:r>
          </a:p>
        </p:txBody>
      </p:sp>
      <p:sp>
        <p:nvSpPr>
          <p:cNvPr name="TextBox 318" id="318"/>
          <p:cNvSpPr txBox="true"/>
          <p:nvPr/>
        </p:nvSpPr>
        <p:spPr>
          <a:xfrm rot="0">
            <a:off x="2678902" y="5509450"/>
            <a:ext cx="132164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Ecuador</a:t>
            </a:r>
          </a:p>
        </p:txBody>
      </p:sp>
      <p:sp>
        <p:nvSpPr>
          <p:cNvPr name="TextBox 319" id="319"/>
          <p:cNvSpPr txBox="true"/>
          <p:nvPr/>
        </p:nvSpPr>
        <p:spPr>
          <a:xfrm rot="0">
            <a:off x="3233978" y="5265092"/>
            <a:ext cx="124773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Guyana</a:t>
            </a:r>
          </a:p>
        </p:txBody>
      </p:sp>
      <p:sp>
        <p:nvSpPr>
          <p:cNvPr name="TextBox 320" id="320"/>
          <p:cNvSpPr txBox="true"/>
          <p:nvPr/>
        </p:nvSpPr>
        <p:spPr>
          <a:xfrm rot="0">
            <a:off x="3314606" y="5303562"/>
            <a:ext cx="157030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Suriname</a:t>
            </a:r>
          </a:p>
        </p:txBody>
      </p:sp>
      <p:sp>
        <p:nvSpPr>
          <p:cNvPr name="TextBox 321" id="321"/>
          <p:cNvSpPr txBox="true"/>
          <p:nvPr/>
        </p:nvSpPr>
        <p:spPr>
          <a:xfrm rot="0">
            <a:off x="3393121" y="5373485"/>
            <a:ext cx="236568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French Guiana</a:t>
            </a:r>
          </a:p>
        </p:txBody>
      </p:sp>
      <p:sp>
        <p:nvSpPr>
          <p:cNvPr name="TextBox 322" id="322"/>
          <p:cNvSpPr txBox="true"/>
          <p:nvPr/>
        </p:nvSpPr>
        <p:spPr>
          <a:xfrm rot="0">
            <a:off x="2498355" y="5022027"/>
            <a:ext cx="59043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Belize</a:t>
            </a:r>
          </a:p>
        </p:txBody>
      </p:sp>
      <p:sp>
        <p:nvSpPr>
          <p:cNvPr name="TextBox 323" id="323"/>
          <p:cNvSpPr txBox="true"/>
          <p:nvPr/>
        </p:nvSpPr>
        <p:spPr>
          <a:xfrm rot="0">
            <a:off x="2581758" y="5062320"/>
            <a:ext cx="97752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Honduras</a:t>
            </a:r>
          </a:p>
        </p:txBody>
      </p:sp>
      <p:sp>
        <p:nvSpPr>
          <p:cNvPr name="TextBox 324" id="324"/>
          <p:cNvSpPr txBox="true"/>
          <p:nvPr/>
        </p:nvSpPr>
        <p:spPr>
          <a:xfrm rot="0">
            <a:off x="2370144" y="5129844"/>
            <a:ext cx="109294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El Salvador</a:t>
            </a:r>
          </a:p>
        </p:txBody>
      </p:sp>
      <p:sp>
        <p:nvSpPr>
          <p:cNvPr name="TextBox 325" id="325"/>
          <p:cNvSpPr txBox="true"/>
          <p:nvPr/>
        </p:nvSpPr>
        <p:spPr>
          <a:xfrm rot="0">
            <a:off x="2490712" y="5233382"/>
            <a:ext cx="102711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Costa Rica</a:t>
            </a:r>
          </a:p>
        </p:txBody>
      </p:sp>
      <p:sp>
        <p:nvSpPr>
          <p:cNvPr name="TextBox 326" id="326"/>
          <p:cNvSpPr txBox="true"/>
          <p:nvPr/>
        </p:nvSpPr>
        <p:spPr>
          <a:xfrm rot="0">
            <a:off x="5605893" y="6209369"/>
            <a:ext cx="94704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Swaziland</a:t>
            </a:r>
          </a:p>
        </p:txBody>
      </p:sp>
      <p:sp>
        <p:nvSpPr>
          <p:cNvPr name="TextBox 327" id="327"/>
          <p:cNvSpPr txBox="true"/>
          <p:nvPr/>
        </p:nvSpPr>
        <p:spPr>
          <a:xfrm rot="0">
            <a:off x="5322839" y="128807"/>
            <a:ext cx="4366794" cy="14383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679"/>
              </a:lnSpc>
            </a:pPr>
            <a:r>
              <a:rPr lang="en-US" sz="8342">
                <a:solidFill>
                  <a:srgbClr val="000000"/>
                </a:solidFill>
                <a:latin typeface="Virtual"/>
              </a:rPr>
              <a:t>Our Adventure Map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5E5E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3071" t="33932" r="19974" b="27553"/>
          <a:stretch>
            <a:fillRect/>
          </a:stretch>
        </p:blipFill>
        <p:spPr>
          <a:xfrm flipH="false" flipV="false" rot="0">
            <a:off x="7283524" y="5348738"/>
            <a:ext cx="1213357" cy="446473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9118" t="14239" r="9933" b="16891"/>
          <a:stretch>
            <a:fillRect/>
          </a:stretch>
        </p:blipFill>
        <p:spPr>
          <a:xfrm flipH="false" flipV="false" rot="0">
            <a:off x="5459312" y="1632533"/>
            <a:ext cx="4346874" cy="2788331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24341" t="37746" r="32135" b="33390"/>
          <a:stretch>
            <a:fillRect/>
          </a:stretch>
        </p:blipFill>
        <p:spPr>
          <a:xfrm flipH="false" flipV="false" rot="0">
            <a:off x="7096292" y="3883191"/>
            <a:ext cx="851325" cy="425663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rcRect l="22755" t="37498" r="31713" b="28442"/>
          <a:stretch>
            <a:fillRect/>
          </a:stretch>
        </p:blipFill>
        <p:spPr>
          <a:xfrm flipH="false" flipV="false" rot="0">
            <a:off x="6012622" y="3739197"/>
            <a:ext cx="1083670" cy="61119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/>
          <a:srcRect l="21662" t="32988" r="29892" b="24498"/>
          <a:stretch>
            <a:fillRect/>
          </a:stretch>
        </p:blipFill>
        <p:spPr>
          <a:xfrm flipH="false" flipV="false" rot="0">
            <a:off x="6268629" y="4154951"/>
            <a:ext cx="446467" cy="295407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7"/>
          <a:srcRect l="11161" t="27187" r="35182" b="23499"/>
          <a:stretch>
            <a:fillRect/>
          </a:stretch>
        </p:blipFill>
        <p:spPr>
          <a:xfrm flipH="false" flipV="false" rot="0">
            <a:off x="6715096" y="3830702"/>
            <a:ext cx="1632161" cy="1130971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8"/>
          <a:srcRect l="18002" t="30042" r="65928" b="33176"/>
          <a:stretch>
            <a:fillRect/>
          </a:stretch>
        </p:blipFill>
        <p:spPr>
          <a:xfrm flipH="false" flipV="false" rot="0">
            <a:off x="7947617" y="4820759"/>
            <a:ext cx="56167" cy="96933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9"/>
          <a:srcRect l="12467" t="17812" r="50915" b="24178"/>
          <a:stretch>
            <a:fillRect/>
          </a:stretch>
        </p:blipFill>
        <p:spPr>
          <a:xfrm flipH="false" flipV="false" rot="0">
            <a:off x="8086858" y="4398565"/>
            <a:ext cx="130457" cy="155823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0"/>
          <a:srcRect l="34590" t="14439" r="44812" b="29911"/>
          <a:stretch>
            <a:fillRect/>
          </a:stretch>
        </p:blipFill>
        <p:spPr>
          <a:xfrm flipH="false" flipV="false" rot="0">
            <a:off x="8217315" y="3782197"/>
            <a:ext cx="430539" cy="877024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1"/>
          <a:srcRect l="15264" t="26580" r="56763" b="22829"/>
          <a:stretch>
            <a:fillRect/>
          </a:stretch>
        </p:blipFill>
        <p:spPr>
          <a:xfrm flipH="false" flipV="false" rot="0">
            <a:off x="7868212" y="4998620"/>
            <a:ext cx="260971" cy="35587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2"/>
          <a:srcRect l="9416" t="26243" r="49898" b="19119"/>
          <a:stretch>
            <a:fillRect/>
          </a:stretch>
        </p:blipFill>
        <p:spPr>
          <a:xfrm flipH="false" flipV="false" rot="0">
            <a:off x="8049072" y="4251614"/>
            <a:ext cx="190702" cy="193086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13"/>
          <a:srcRect l="10612" t="18071" r="49569" b="9210"/>
          <a:stretch>
            <a:fillRect/>
          </a:stretch>
        </p:blipFill>
        <p:spPr>
          <a:xfrm flipH="false" flipV="false" rot="0">
            <a:off x="9155391" y="6451548"/>
            <a:ext cx="333446" cy="45913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14"/>
          <a:srcRect l="7242" t="18883" r="47425" b="25053"/>
          <a:stretch>
            <a:fillRect/>
          </a:stretch>
        </p:blipFill>
        <p:spPr>
          <a:xfrm flipH="false" flipV="false" rot="0">
            <a:off x="7732816" y="5755216"/>
            <a:ext cx="1111329" cy="1036239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15"/>
          <a:srcRect l="0" t="0" r="0" b="0"/>
          <a:stretch>
            <a:fillRect/>
          </a:stretch>
        </p:blipFill>
        <p:spPr>
          <a:xfrm flipH="false" flipV="false" rot="0">
            <a:off x="5230858" y="6095005"/>
            <a:ext cx="442500" cy="370542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16"/>
          <a:srcRect l="9134" t="32583" r="43035" b="28190"/>
          <a:stretch>
            <a:fillRect/>
          </a:stretch>
        </p:blipFill>
        <p:spPr>
          <a:xfrm flipH="false" flipV="false" rot="0">
            <a:off x="6895207" y="4656948"/>
            <a:ext cx="225151" cy="135753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17"/>
          <a:srcRect l="5201" t="35340" r="48455" b="21858"/>
          <a:stretch>
            <a:fillRect/>
          </a:stretch>
        </p:blipFill>
        <p:spPr>
          <a:xfrm flipH="false" flipV="false" rot="0">
            <a:off x="8496880" y="5556035"/>
            <a:ext cx="334477" cy="227114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18"/>
          <a:srcRect l="0" t="0" r="26523" b="58322"/>
          <a:stretch>
            <a:fillRect/>
          </a:stretch>
        </p:blipFill>
        <p:spPr>
          <a:xfrm flipH="false" flipV="false" rot="0">
            <a:off x="7672291" y="5308950"/>
            <a:ext cx="275326" cy="179255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19"/>
          <a:srcRect l="23829" t="3229" r="31505" b="7015"/>
          <a:stretch>
            <a:fillRect/>
          </a:stretch>
        </p:blipFill>
        <p:spPr>
          <a:xfrm flipH="false" flipV="false" rot="0">
            <a:off x="2869796" y="1110949"/>
            <a:ext cx="1645627" cy="2431227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20"/>
          <a:srcRect l="1897" t="2400" r="45407" b="5279"/>
          <a:stretch>
            <a:fillRect/>
          </a:stretch>
        </p:blipFill>
        <p:spPr>
          <a:xfrm flipH="false" flipV="false" rot="0">
            <a:off x="1114286" y="1273447"/>
            <a:ext cx="2388827" cy="3076940"/>
          </a:xfrm>
          <a:prstGeom prst="rect">
            <a:avLst/>
          </a:prstGeom>
        </p:spPr>
      </p:pic>
      <p:pic>
        <p:nvPicPr>
          <p:cNvPr name="Picture 21" id="21"/>
          <p:cNvPicPr>
            <a:picLocks noChangeAspect="true"/>
          </p:cNvPicPr>
          <p:nvPr/>
        </p:nvPicPr>
        <p:blipFill>
          <a:blip r:embed="rId21"/>
          <a:srcRect l="2955" t="23073" r="41381" b="21058"/>
          <a:stretch>
            <a:fillRect/>
          </a:stretch>
        </p:blipFill>
        <p:spPr>
          <a:xfrm flipH="false" flipV="false" rot="0">
            <a:off x="4150162" y="3123888"/>
            <a:ext cx="303566" cy="224003"/>
          </a:xfrm>
          <a:prstGeom prst="rect">
            <a:avLst/>
          </a:prstGeom>
        </p:spPr>
      </p:pic>
      <p:pic>
        <p:nvPicPr>
          <p:cNvPr name="Picture 22" id="22"/>
          <p:cNvPicPr>
            <a:picLocks noChangeAspect="true"/>
          </p:cNvPicPr>
          <p:nvPr/>
        </p:nvPicPr>
        <p:blipFill>
          <a:blip r:embed="rId22"/>
          <a:srcRect l="261" t="14464" r="77742" b="20814"/>
          <a:stretch>
            <a:fillRect/>
          </a:stretch>
        </p:blipFill>
        <p:spPr>
          <a:xfrm flipH="false" flipV="false" rot="0">
            <a:off x="5333819" y="2885270"/>
            <a:ext cx="305877" cy="661693"/>
          </a:xfrm>
          <a:prstGeom prst="rect">
            <a:avLst/>
          </a:prstGeom>
        </p:spPr>
      </p:pic>
      <p:pic>
        <p:nvPicPr>
          <p:cNvPr name="Picture 23" id="23"/>
          <p:cNvPicPr>
            <a:picLocks noChangeAspect="true"/>
          </p:cNvPicPr>
          <p:nvPr/>
        </p:nvPicPr>
        <p:blipFill>
          <a:blip r:embed="rId23"/>
          <a:srcRect l="1608" t="8663" r="73926" b="12266"/>
          <a:stretch>
            <a:fillRect/>
          </a:stretch>
        </p:blipFill>
        <p:spPr>
          <a:xfrm flipH="false" flipV="false" rot="0">
            <a:off x="5098030" y="2944585"/>
            <a:ext cx="339461" cy="806610"/>
          </a:xfrm>
          <a:prstGeom prst="rect">
            <a:avLst/>
          </a:prstGeom>
        </p:spPr>
      </p:pic>
      <p:pic>
        <p:nvPicPr>
          <p:cNvPr name="Picture 24" id="24"/>
          <p:cNvPicPr>
            <a:picLocks noChangeAspect="true"/>
          </p:cNvPicPr>
          <p:nvPr/>
        </p:nvPicPr>
        <p:blipFill>
          <a:blip r:embed="rId24"/>
          <a:srcRect l="2506" t="3168" r="70559" b="2191"/>
          <a:stretch>
            <a:fillRect/>
          </a:stretch>
        </p:blipFill>
        <p:spPr>
          <a:xfrm flipH="false" flipV="false" rot="0">
            <a:off x="4910021" y="1744111"/>
            <a:ext cx="733874" cy="1895841"/>
          </a:xfrm>
          <a:prstGeom prst="rect">
            <a:avLst/>
          </a:prstGeom>
        </p:spPr>
      </p:pic>
      <p:pic>
        <p:nvPicPr>
          <p:cNvPr name="Picture 25" id="25"/>
          <p:cNvPicPr>
            <a:picLocks noChangeAspect="true"/>
          </p:cNvPicPr>
          <p:nvPr/>
        </p:nvPicPr>
        <p:blipFill>
          <a:blip r:embed="rId25"/>
          <a:srcRect l="5154" t="29116" r="41273" b="33259"/>
          <a:stretch>
            <a:fillRect/>
          </a:stretch>
        </p:blipFill>
        <p:spPr>
          <a:xfrm flipH="false" flipV="false" rot="0">
            <a:off x="6616076" y="4234613"/>
            <a:ext cx="288407" cy="148916"/>
          </a:xfrm>
          <a:prstGeom prst="rect">
            <a:avLst/>
          </a:prstGeom>
        </p:spPr>
      </p:pic>
      <p:pic>
        <p:nvPicPr>
          <p:cNvPr name="Picture 26" id="26"/>
          <p:cNvPicPr>
            <a:picLocks noChangeAspect="true"/>
          </p:cNvPicPr>
          <p:nvPr/>
        </p:nvPicPr>
        <p:blipFill>
          <a:blip r:embed="rId26"/>
          <a:srcRect l="1446" t="17072" r="22677" b="12804"/>
          <a:stretch>
            <a:fillRect/>
          </a:stretch>
        </p:blipFill>
        <p:spPr>
          <a:xfrm flipH="false" flipV="false" rot="0">
            <a:off x="6183784" y="4267215"/>
            <a:ext cx="361200" cy="245418"/>
          </a:xfrm>
          <a:prstGeom prst="rect">
            <a:avLst/>
          </a:prstGeom>
        </p:spPr>
      </p:pic>
      <p:pic>
        <p:nvPicPr>
          <p:cNvPr name="Picture 27" id="27"/>
          <p:cNvPicPr>
            <a:picLocks noChangeAspect="true"/>
          </p:cNvPicPr>
          <p:nvPr/>
        </p:nvPicPr>
        <p:blipFill>
          <a:blip r:embed="rId27"/>
          <a:srcRect l="2122" t="25522" r="40846" b="19906"/>
          <a:stretch>
            <a:fillRect/>
          </a:stretch>
        </p:blipFill>
        <p:spPr>
          <a:xfrm flipH="false" flipV="false" rot="0">
            <a:off x="6563304" y="4321184"/>
            <a:ext cx="209408" cy="147316"/>
          </a:xfrm>
          <a:prstGeom prst="rect">
            <a:avLst/>
          </a:prstGeom>
        </p:spPr>
      </p:pic>
      <p:pic>
        <p:nvPicPr>
          <p:cNvPr name="Picture 28" id="28"/>
          <p:cNvPicPr>
            <a:picLocks noChangeAspect="true"/>
          </p:cNvPicPr>
          <p:nvPr/>
        </p:nvPicPr>
        <p:blipFill>
          <a:blip r:embed="rId28"/>
          <a:srcRect l="2387" t="24025" r="32291" b="7874"/>
          <a:stretch>
            <a:fillRect/>
          </a:stretch>
        </p:blipFill>
        <p:spPr>
          <a:xfrm flipH="false" flipV="false" rot="0">
            <a:off x="6386653" y="4402009"/>
            <a:ext cx="386060" cy="295914"/>
          </a:xfrm>
          <a:prstGeom prst="rect">
            <a:avLst/>
          </a:prstGeom>
        </p:spPr>
      </p:pic>
      <p:pic>
        <p:nvPicPr>
          <p:cNvPr name="Picture 29" id="29"/>
          <p:cNvPicPr>
            <a:picLocks noChangeAspect="true"/>
          </p:cNvPicPr>
          <p:nvPr/>
        </p:nvPicPr>
        <p:blipFill>
          <a:blip r:embed="rId29"/>
          <a:srcRect l="4795" t="27325" r="46427" b="12254"/>
          <a:stretch>
            <a:fillRect/>
          </a:stretch>
        </p:blipFill>
        <p:spPr>
          <a:xfrm flipH="false" flipV="false" rot="0">
            <a:off x="5954487" y="4353155"/>
            <a:ext cx="513447" cy="467604"/>
          </a:xfrm>
          <a:prstGeom prst="rect">
            <a:avLst/>
          </a:prstGeom>
        </p:spPr>
      </p:pic>
      <p:pic>
        <p:nvPicPr>
          <p:cNvPr name="Picture 30" id="30"/>
          <p:cNvPicPr>
            <a:picLocks noChangeAspect="true"/>
          </p:cNvPicPr>
          <p:nvPr/>
        </p:nvPicPr>
        <p:blipFill>
          <a:blip r:embed="rId30"/>
          <a:srcRect l="3707" t="23771" r="49693" b="11365"/>
          <a:stretch>
            <a:fillRect/>
          </a:stretch>
        </p:blipFill>
        <p:spPr>
          <a:xfrm flipH="false" flipV="false" rot="0">
            <a:off x="6400552" y="4456906"/>
            <a:ext cx="395392" cy="404630"/>
          </a:xfrm>
          <a:prstGeom prst="rect">
            <a:avLst/>
          </a:prstGeom>
        </p:spPr>
      </p:pic>
      <p:pic>
        <p:nvPicPr>
          <p:cNvPr name="Picture 31" id="31"/>
          <p:cNvPicPr>
            <a:picLocks noChangeAspect="true"/>
          </p:cNvPicPr>
          <p:nvPr/>
        </p:nvPicPr>
        <p:blipFill>
          <a:blip r:embed="rId31"/>
          <a:srcRect l="6537" t="17847" r="56226" b="6034"/>
          <a:stretch>
            <a:fillRect/>
          </a:stretch>
        </p:blipFill>
        <p:spPr>
          <a:xfrm flipH="false" flipV="false" rot="0">
            <a:off x="6563304" y="4429500"/>
            <a:ext cx="585159" cy="879450"/>
          </a:xfrm>
          <a:prstGeom prst="rect">
            <a:avLst/>
          </a:prstGeom>
        </p:spPr>
      </p:pic>
      <p:pic>
        <p:nvPicPr>
          <p:cNvPr name="Picture 32" id="32"/>
          <p:cNvPicPr>
            <a:picLocks noChangeAspect="true"/>
          </p:cNvPicPr>
          <p:nvPr/>
        </p:nvPicPr>
        <p:blipFill>
          <a:blip r:embed="rId32"/>
          <a:srcRect l="1777" t="36067" r="53023" b="35917"/>
          <a:stretch>
            <a:fillRect/>
          </a:stretch>
        </p:blipFill>
        <p:spPr>
          <a:xfrm flipH="false" flipV="false" rot="0">
            <a:off x="7121925" y="4719251"/>
            <a:ext cx="105788" cy="48207"/>
          </a:xfrm>
          <a:prstGeom prst="rect">
            <a:avLst/>
          </a:prstGeom>
        </p:spPr>
      </p:pic>
      <p:pic>
        <p:nvPicPr>
          <p:cNvPr name="Picture 33" id="33"/>
          <p:cNvPicPr>
            <a:picLocks noChangeAspect="true"/>
          </p:cNvPicPr>
          <p:nvPr/>
        </p:nvPicPr>
        <p:blipFill>
          <a:blip r:embed="rId33"/>
          <a:srcRect l="3485" t="14435" r="48455" b="12024"/>
          <a:stretch>
            <a:fillRect/>
          </a:stretch>
        </p:blipFill>
        <p:spPr>
          <a:xfrm flipH="false" flipV="false" rot="0">
            <a:off x="7106919" y="4773646"/>
            <a:ext cx="135801" cy="152776"/>
          </a:xfrm>
          <a:prstGeom prst="rect">
            <a:avLst/>
          </a:prstGeom>
        </p:spPr>
      </p:pic>
      <p:pic>
        <p:nvPicPr>
          <p:cNvPr name="Picture 34" id="34"/>
          <p:cNvPicPr>
            <a:picLocks noChangeAspect="true"/>
          </p:cNvPicPr>
          <p:nvPr/>
        </p:nvPicPr>
        <p:blipFill>
          <a:blip r:embed="rId34"/>
          <a:srcRect l="7776" t="18715" r="69338" b="9689"/>
          <a:stretch>
            <a:fillRect/>
          </a:stretch>
        </p:blipFill>
        <p:spPr>
          <a:xfrm flipH="false" flipV="false" rot="0">
            <a:off x="7225311" y="4719251"/>
            <a:ext cx="222614" cy="512012"/>
          </a:xfrm>
          <a:prstGeom prst="rect">
            <a:avLst/>
          </a:prstGeom>
        </p:spPr>
      </p:pic>
      <p:pic>
        <p:nvPicPr>
          <p:cNvPr name="Picture 35" id="35"/>
          <p:cNvPicPr>
            <a:picLocks noChangeAspect="true"/>
          </p:cNvPicPr>
          <p:nvPr/>
        </p:nvPicPr>
        <p:blipFill>
          <a:blip r:embed="rId35"/>
          <a:srcRect l="1080" t="22934" r="38400" b="8713"/>
          <a:stretch>
            <a:fillRect/>
          </a:stretch>
        </p:blipFill>
        <p:spPr>
          <a:xfrm flipH="false" flipV="false" rot="0">
            <a:off x="7108917" y="4697922"/>
            <a:ext cx="250600" cy="208087"/>
          </a:xfrm>
          <a:prstGeom prst="rect">
            <a:avLst/>
          </a:prstGeom>
        </p:spPr>
      </p:pic>
      <p:pic>
        <p:nvPicPr>
          <p:cNvPr name="Picture 36" id="36"/>
          <p:cNvPicPr>
            <a:picLocks noChangeAspect="true"/>
          </p:cNvPicPr>
          <p:nvPr/>
        </p:nvPicPr>
        <p:blipFill>
          <a:blip r:embed="rId36"/>
          <a:srcRect l="3962" t="23424" r="57312" b="14838"/>
          <a:stretch>
            <a:fillRect/>
          </a:stretch>
        </p:blipFill>
        <p:spPr>
          <a:xfrm flipH="false" flipV="false" rot="0">
            <a:off x="7426598" y="4897741"/>
            <a:ext cx="206151" cy="241628"/>
          </a:xfrm>
          <a:prstGeom prst="rect">
            <a:avLst/>
          </a:prstGeom>
        </p:spPr>
      </p:pic>
      <p:pic>
        <p:nvPicPr>
          <p:cNvPr name="Picture 37" id="37"/>
          <p:cNvPicPr>
            <a:picLocks noChangeAspect="true"/>
          </p:cNvPicPr>
          <p:nvPr/>
        </p:nvPicPr>
        <p:blipFill>
          <a:blip r:embed="rId37"/>
          <a:srcRect l="3061" t="8970" r="66318" b="15328"/>
          <a:stretch>
            <a:fillRect/>
          </a:stretch>
        </p:blipFill>
        <p:spPr>
          <a:xfrm flipH="false" flipV="false" rot="0">
            <a:off x="7351914" y="4955921"/>
            <a:ext cx="219278" cy="398570"/>
          </a:xfrm>
          <a:prstGeom prst="rect">
            <a:avLst/>
          </a:prstGeom>
        </p:spPr>
      </p:pic>
      <p:pic>
        <p:nvPicPr>
          <p:cNvPr name="Picture 38" id="38"/>
          <p:cNvPicPr>
            <a:picLocks noChangeAspect="true"/>
          </p:cNvPicPr>
          <p:nvPr/>
        </p:nvPicPr>
        <p:blipFill>
          <a:blip r:embed="rId38"/>
          <a:srcRect l="5763" t="3825" r="61095" b="2343"/>
          <a:stretch>
            <a:fillRect/>
          </a:stretch>
        </p:blipFill>
        <p:spPr>
          <a:xfrm flipH="false" flipV="false" rot="0">
            <a:off x="7482153" y="4869225"/>
            <a:ext cx="198073" cy="412293"/>
          </a:xfrm>
          <a:prstGeom prst="rect">
            <a:avLst/>
          </a:prstGeom>
        </p:spPr>
      </p:pic>
      <p:pic>
        <p:nvPicPr>
          <p:cNvPr name="Picture 39" id="39"/>
          <p:cNvPicPr>
            <a:picLocks noChangeAspect="true"/>
          </p:cNvPicPr>
          <p:nvPr/>
        </p:nvPicPr>
        <p:blipFill>
          <a:blip r:embed="rId39"/>
          <a:srcRect l="4052" t="28663" r="56394" b="27239"/>
          <a:stretch>
            <a:fillRect/>
          </a:stretch>
        </p:blipFill>
        <p:spPr>
          <a:xfrm flipH="false" flipV="false" rot="0">
            <a:off x="7483353" y="5117329"/>
            <a:ext cx="138999" cy="113934"/>
          </a:xfrm>
          <a:prstGeom prst="rect">
            <a:avLst/>
          </a:prstGeom>
        </p:spPr>
      </p:pic>
      <p:pic>
        <p:nvPicPr>
          <p:cNvPr name="Picture 40" id="40"/>
          <p:cNvPicPr>
            <a:picLocks noChangeAspect="true"/>
          </p:cNvPicPr>
          <p:nvPr/>
        </p:nvPicPr>
        <p:blipFill>
          <a:blip r:embed="rId40"/>
          <a:srcRect l="12169" t="21214" r="36455" b="21532"/>
          <a:stretch>
            <a:fillRect/>
          </a:stretch>
        </p:blipFill>
        <p:spPr>
          <a:xfrm flipH="false" flipV="false" rot="0">
            <a:off x="7420503" y="5319052"/>
            <a:ext cx="130384" cy="166778"/>
          </a:xfrm>
          <a:prstGeom prst="rect">
            <a:avLst/>
          </a:prstGeom>
        </p:spPr>
      </p:pic>
      <p:pic>
        <p:nvPicPr>
          <p:cNvPr name="Picture 41" id="41"/>
          <p:cNvPicPr>
            <a:picLocks noChangeAspect="true"/>
          </p:cNvPicPr>
          <p:nvPr/>
        </p:nvPicPr>
        <p:blipFill>
          <a:blip r:embed="rId41"/>
          <a:srcRect l="6726" t="33249" r="58623" b="41638"/>
          <a:stretch>
            <a:fillRect/>
          </a:stretch>
        </p:blipFill>
        <p:spPr>
          <a:xfrm flipH="false" flipV="false" rot="0">
            <a:off x="7643967" y="4961673"/>
            <a:ext cx="72517" cy="60323"/>
          </a:xfrm>
          <a:prstGeom prst="rect">
            <a:avLst/>
          </a:prstGeom>
        </p:spPr>
      </p:pic>
      <p:grpSp>
        <p:nvGrpSpPr>
          <p:cNvPr name="Group 42" id="42"/>
          <p:cNvGrpSpPr/>
          <p:nvPr/>
        </p:nvGrpSpPr>
        <p:grpSpPr>
          <a:xfrm rot="0">
            <a:off x="7535512" y="5469439"/>
            <a:ext cx="15375" cy="15375"/>
            <a:chOff x="0" y="0"/>
            <a:chExt cx="6350000" cy="6350000"/>
          </a:xfrm>
        </p:grpSpPr>
        <p:sp>
          <p:nvSpPr>
            <p:cNvPr name="Freeform 43" id="4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9442C"/>
            </a:solidFill>
          </p:spPr>
        </p:sp>
      </p:grpSp>
      <p:pic>
        <p:nvPicPr>
          <p:cNvPr name="Picture 44" id="44"/>
          <p:cNvPicPr>
            <a:picLocks noChangeAspect="true"/>
          </p:cNvPicPr>
          <p:nvPr/>
        </p:nvPicPr>
        <p:blipFill>
          <a:blip r:embed="rId41"/>
          <a:srcRect l="6726" t="33249" r="58623" b="41638"/>
          <a:stretch>
            <a:fillRect/>
          </a:stretch>
        </p:blipFill>
        <p:spPr>
          <a:xfrm flipH="false" flipV="false" rot="725484">
            <a:off x="7811296" y="5347558"/>
            <a:ext cx="48793" cy="40588"/>
          </a:xfrm>
          <a:prstGeom prst="rect">
            <a:avLst/>
          </a:prstGeom>
        </p:spPr>
      </p:pic>
      <p:pic>
        <p:nvPicPr>
          <p:cNvPr name="Picture 45" id="45"/>
          <p:cNvPicPr>
            <a:picLocks noChangeAspect="true"/>
          </p:cNvPicPr>
          <p:nvPr/>
        </p:nvPicPr>
        <p:blipFill>
          <a:blip r:embed="rId42"/>
          <a:srcRect l="4486" t="6095" r="16660" b="12566"/>
          <a:stretch>
            <a:fillRect/>
          </a:stretch>
        </p:blipFill>
        <p:spPr>
          <a:xfrm flipH="false" flipV="false" rot="0">
            <a:off x="5821266" y="4435910"/>
            <a:ext cx="256304" cy="265297"/>
          </a:xfrm>
          <a:prstGeom prst="rect">
            <a:avLst/>
          </a:prstGeom>
        </p:spPr>
      </p:pic>
      <p:pic>
        <p:nvPicPr>
          <p:cNvPr name="Picture 46" id="46"/>
          <p:cNvPicPr>
            <a:picLocks noChangeAspect="true"/>
          </p:cNvPicPr>
          <p:nvPr/>
        </p:nvPicPr>
        <p:blipFill>
          <a:blip r:embed="rId43"/>
          <a:srcRect l="1720" t="6440" r="13893" b="21183"/>
          <a:stretch>
            <a:fillRect/>
          </a:stretch>
        </p:blipFill>
        <p:spPr>
          <a:xfrm flipH="false" flipV="false" rot="0">
            <a:off x="5739457" y="4429500"/>
            <a:ext cx="198853" cy="171144"/>
          </a:xfrm>
          <a:prstGeom prst="rect">
            <a:avLst/>
          </a:prstGeom>
        </p:spPr>
      </p:pic>
      <p:pic>
        <p:nvPicPr>
          <p:cNvPr name="Picture 47" id="47"/>
          <p:cNvPicPr>
            <a:picLocks noChangeAspect="true"/>
          </p:cNvPicPr>
          <p:nvPr/>
        </p:nvPicPr>
        <p:blipFill>
          <a:blip r:embed="rId44"/>
          <a:srcRect l="0" t="0" r="24825" b="65930"/>
          <a:stretch>
            <a:fillRect/>
          </a:stretch>
        </p:blipFill>
        <p:spPr>
          <a:xfrm flipH="false" flipV="false" rot="0">
            <a:off x="5474095" y="4276773"/>
            <a:ext cx="522407" cy="237574"/>
          </a:xfrm>
          <a:prstGeom prst="rect">
            <a:avLst/>
          </a:prstGeom>
        </p:spPr>
      </p:pic>
      <p:pic>
        <p:nvPicPr>
          <p:cNvPr name="Picture 48" id="48"/>
          <p:cNvPicPr>
            <a:picLocks noChangeAspect="true"/>
          </p:cNvPicPr>
          <p:nvPr/>
        </p:nvPicPr>
        <p:blipFill>
          <a:blip r:embed="rId45"/>
          <a:srcRect l="0" t="766" r="47833" b="59628"/>
          <a:stretch>
            <a:fillRect/>
          </a:stretch>
        </p:blipFill>
        <p:spPr>
          <a:xfrm flipH="false" flipV="false" rot="0">
            <a:off x="6159904" y="4798945"/>
            <a:ext cx="127283" cy="96969"/>
          </a:xfrm>
          <a:prstGeom prst="rect">
            <a:avLst/>
          </a:prstGeom>
        </p:spPr>
      </p:pic>
      <p:pic>
        <p:nvPicPr>
          <p:cNvPr name="Picture 49" id="49"/>
          <p:cNvPicPr>
            <a:picLocks noChangeAspect="true"/>
          </p:cNvPicPr>
          <p:nvPr/>
        </p:nvPicPr>
        <p:blipFill>
          <a:blip r:embed="rId46"/>
          <a:srcRect l="2801" t="5664" r="48042" b="927"/>
          <a:stretch>
            <a:fillRect/>
          </a:stretch>
        </p:blipFill>
        <p:spPr>
          <a:xfrm flipH="false" flipV="false" rot="0">
            <a:off x="5937338" y="5832271"/>
            <a:ext cx="195463" cy="372706"/>
          </a:xfrm>
          <a:prstGeom prst="rect">
            <a:avLst/>
          </a:prstGeom>
        </p:spPr>
      </p:pic>
      <p:pic>
        <p:nvPicPr>
          <p:cNvPr name="Picture 50" id="50"/>
          <p:cNvPicPr>
            <a:picLocks noChangeAspect="true"/>
          </p:cNvPicPr>
          <p:nvPr/>
        </p:nvPicPr>
        <p:blipFill>
          <a:blip r:embed="rId47"/>
          <a:srcRect l="301" t="1305" r="14923" b="29987"/>
          <a:stretch>
            <a:fillRect/>
          </a:stretch>
        </p:blipFill>
        <p:spPr>
          <a:xfrm flipH="false" flipV="false" rot="0">
            <a:off x="5698846" y="4605345"/>
            <a:ext cx="574724" cy="467404"/>
          </a:xfrm>
          <a:prstGeom prst="rect">
            <a:avLst/>
          </a:prstGeom>
        </p:spPr>
      </p:pic>
      <p:pic>
        <p:nvPicPr>
          <p:cNvPr name="Picture 51" id="51"/>
          <p:cNvPicPr>
            <a:picLocks noChangeAspect="true"/>
          </p:cNvPicPr>
          <p:nvPr/>
        </p:nvPicPr>
        <p:blipFill>
          <a:blip r:embed="rId48"/>
          <a:srcRect l="926" t="2343" r="38252" b="22722"/>
          <a:stretch>
            <a:fillRect/>
          </a:stretch>
        </p:blipFill>
        <p:spPr>
          <a:xfrm flipH="false" flipV="false" rot="0">
            <a:off x="6159904" y="4798945"/>
            <a:ext cx="215102" cy="265931"/>
          </a:xfrm>
          <a:prstGeom prst="rect">
            <a:avLst/>
          </a:prstGeom>
        </p:spPr>
      </p:pic>
      <p:pic>
        <p:nvPicPr>
          <p:cNvPr name="Picture 52" id="52"/>
          <p:cNvPicPr>
            <a:picLocks noChangeAspect="true"/>
          </p:cNvPicPr>
          <p:nvPr/>
        </p:nvPicPr>
        <p:blipFill>
          <a:blip r:embed="rId49"/>
          <a:srcRect l="4438" t="18888" r="11493" b="29391"/>
          <a:stretch>
            <a:fillRect/>
          </a:stretch>
        </p:blipFill>
        <p:spPr>
          <a:xfrm flipH="false" flipV="false" rot="0">
            <a:off x="5906380" y="4980090"/>
            <a:ext cx="303230" cy="187198"/>
          </a:xfrm>
          <a:prstGeom prst="rect">
            <a:avLst/>
          </a:prstGeom>
        </p:spPr>
      </p:pic>
      <p:pic>
        <p:nvPicPr>
          <p:cNvPr name="Picture 53" id="53"/>
          <p:cNvPicPr>
            <a:picLocks noChangeAspect="true"/>
          </p:cNvPicPr>
          <p:nvPr/>
        </p:nvPicPr>
        <p:blipFill>
          <a:blip r:embed="rId50"/>
          <a:srcRect l="1263" t="0" r="18228" b="25635"/>
          <a:stretch>
            <a:fillRect/>
          </a:stretch>
        </p:blipFill>
        <p:spPr>
          <a:xfrm flipH="false" flipV="false" rot="0">
            <a:off x="6020391" y="4666253"/>
            <a:ext cx="57179" cy="52999"/>
          </a:xfrm>
          <a:prstGeom prst="rect">
            <a:avLst/>
          </a:prstGeom>
        </p:spPr>
      </p:pic>
      <p:pic>
        <p:nvPicPr>
          <p:cNvPr name="Picture 54" id="54"/>
          <p:cNvPicPr>
            <a:picLocks noChangeAspect="true"/>
          </p:cNvPicPr>
          <p:nvPr/>
        </p:nvPicPr>
        <p:blipFill>
          <a:blip r:embed="rId51"/>
          <a:srcRect l="7706" t="12496" r="12266" b="14881"/>
          <a:stretch>
            <a:fillRect/>
          </a:stretch>
        </p:blipFill>
        <p:spPr>
          <a:xfrm flipH="false" flipV="false" rot="0">
            <a:off x="5105894" y="5941798"/>
            <a:ext cx="397138" cy="361640"/>
          </a:xfrm>
          <a:prstGeom prst="rect">
            <a:avLst/>
          </a:prstGeom>
        </p:spPr>
      </p:pic>
      <p:pic>
        <p:nvPicPr>
          <p:cNvPr name="Picture 55" id="55"/>
          <p:cNvPicPr>
            <a:picLocks noChangeAspect="true"/>
          </p:cNvPicPr>
          <p:nvPr/>
        </p:nvPicPr>
        <p:blipFill>
          <a:blip r:embed="rId52"/>
          <a:srcRect l="0" t="2695" r="19420" b="16663"/>
          <a:stretch>
            <a:fillRect/>
          </a:stretch>
        </p:blipFill>
        <p:spPr>
          <a:xfrm flipH="false" flipV="false" rot="0">
            <a:off x="5322395" y="5978368"/>
            <a:ext cx="255140" cy="256219"/>
          </a:xfrm>
          <a:prstGeom prst="rect">
            <a:avLst/>
          </a:prstGeom>
        </p:spPr>
      </p:pic>
      <p:pic>
        <p:nvPicPr>
          <p:cNvPr name="Picture 56" id="56"/>
          <p:cNvPicPr>
            <a:picLocks noChangeAspect="true"/>
          </p:cNvPicPr>
          <p:nvPr/>
        </p:nvPicPr>
        <p:blipFill>
          <a:blip r:embed="rId53"/>
          <a:srcRect l="0" t="913" r="40879" b="6861"/>
          <a:stretch>
            <a:fillRect/>
          </a:stretch>
        </p:blipFill>
        <p:spPr>
          <a:xfrm flipH="false" flipV="false" rot="0">
            <a:off x="5584770" y="5774619"/>
            <a:ext cx="296858" cy="464689"/>
          </a:xfrm>
          <a:prstGeom prst="rect">
            <a:avLst/>
          </a:prstGeom>
        </p:spPr>
      </p:pic>
      <p:pic>
        <p:nvPicPr>
          <p:cNvPr name="Picture 57" id="57"/>
          <p:cNvPicPr>
            <a:picLocks noChangeAspect="true"/>
          </p:cNvPicPr>
          <p:nvPr/>
        </p:nvPicPr>
        <p:blipFill>
          <a:blip r:embed="rId54"/>
          <a:srcRect l="0" t="467" r="20761" b="19336"/>
          <a:stretch>
            <a:fillRect/>
          </a:stretch>
        </p:blipFill>
        <p:spPr>
          <a:xfrm flipH="false" flipV="false" rot="0">
            <a:off x="5468658" y="5903979"/>
            <a:ext cx="204699" cy="207889"/>
          </a:xfrm>
          <a:prstGeom prst="rect">
            <a:avLst/>
          </a:prstGeom>
        </p:spPr>
      </p:pic>
      <p:pic>
        <p:nvPicPr>
          <p:cNvPr name="Picture 58" id="58"/>
          <p:cNvPicPr>
            <a:picLocks noChangeAspect="true"/>
          </p:cNvPicPr>
          <p:nvPr/>
        </p:nvPicPr>
        <p:blipFill>
          <a:blip r:embed="rId55"/>
          <a:srcRect l="809" t="6559" r="12540" b="6758"/>
          <a:stretch>
            <a:fillRect/>
          </a:stretch>
        </p:blipFill>
        <p:spPr>
          <a:xfrm flipH="false" flipV="false" rot="0">
            <a:off x="5105894" y="5643995"/>
            <a:ext cx="333092" cy="334374"/>
          </a:xfrm>
          <a:prstGeom prst="rect">
            <a:avLst/>
          </a:prstGeom>
        </p:spPr>
      </p:pic>
      <p:pic>
        <p:nvPicPr>
          <p:cNvPr name="Picture 59" id="59"/>
          <p:cNvPicPr>
            <a:picLocks noChangeAspect="true"/>
          </p:cNvPicPr>
          <p:nvPr/>
        </p:nvPicPr>
        <p:blipFill>
          <a:blip r:embed="rId56"/>
          <a:srcRect l="0" t="0" r="0" b="0"/>
          <a:stretch>
            <a:fillRect/>
          </a:stretch>
        </p:blipFill>
        <p:spPr>
          <a:xfrm flipH="false" flipV="false" rot="0">
            <a:off x="5372152" y="5702554"/>
            <a:ext cx="326694" cy="298619"/>
          </a:xfrm>
          <a:prstGeom prst="rect">
            <a:avLst/>
          </a:prstGeom>
        </p:spPr>
      </p:pic>
      <p:pic>
        <p:nvPicPr>
          <p:cNvPr name="Picture 60" id="60"/>
          <p:cNvPicPr>
            <a:picLocks noChangeAspect="true"/>
          </p:cNvPicPr>
          <p:nvPr/>
        </p:nvPicPr>
        <p:blipFill>
          <a:blip r:embed="rId57"/>
          <a:srcRect l="1037" t="1403" r="8022" b="0"/>
          <a:stretch>
            <a:fillRect/>
          </a:stretch>
        </p:blipFill>
        <p:spPr>
          <a:xfrm flipH="false" flipV="false" rot="0">
            <a:off x="5119054" y="5354490"/>
            <a:ext cx="507432" cy="502874"/>
          </a:xfrm>
          <a:prstGeom prst="rect">
            <a:avLst/>
          </a:prstGeom>
        </p:spPr>
      </p:pic>
      <p:pic>
        <p:nvPicPr>
          <p:cNvPr name="Picture 61" id="61"/>
          <p:cNvPicPr>
            <a:picLocks noChangeAspect="true"/>
          </p:cNvPicPr>
          <p:nvPr/>
        </p:nvPicPr>
        <p:blipFill>
          <a:blip r:embed="rId58"/>
          <a:srcRect l="0" t="0" r="0" b="0"/>
          <a:stretch>
            <a:fillRect/>
          </a:stretch>
        </p:blipFill>
        <p:spPr>
          <a:xfrm flipH="false" flipV="false" rot="0">
            <a:off x="5559391" y="5515794"/>
            <a:ext cx="336516" cy="307596"/>
          </a:xfrm>
          <a:prstGeom prst="rect">
            <a:avLst/>
          </a:prstGeom>
        </p:spPr>
      </p:pic>
      <p:pic>
        <p:nvPicPr>
          <p:cNvPr name="Picture 62" id="62"/>
          <p:cNvPicPr>
            <a:picLocks noChangeAspect="true"/>
          </p:cNvPicPr>
          <p:nvPr/>
        </p:nvPicPr>
        <p:blipFill>
          <a:blip r:embed="rId59"/>
          <a:srcRect l="0" t="0" r="0" b="0"/>
          <a:stretch>
            <a:fillRect/>
          </a:stretch>
        </p:blipFill>
        <p:spPr>
          <a:xfrm flipH="false" flipV="false" rot="0">
            <a:off x="5865804" y="5170239"/>
            <a:ext cx="417488" cy="381611"/>
          </a:xfrm>
          <a:prstGeom prst="rect">
            <a:avLst/>
          </a:prstGeom>
        </p:spPr>
      </p:pic>
      <p:pic>
        <p:nvPicPr>
          <p:cNvPr name="Picture 63" id="63"/>
          <p:cNvPicPr>
            <a:picLocks noChangeAspect="true"/>
          </p:cNvPicPr>
          <p:nvPr/>
        </p:nvPicPr>
        <p:blipFill>
          <a:blip r:embed="rId60"/>
          <a:srcRect l="0" t="602" r="26561" b="0"/>
          <a:stretch>
            <a:fillRect/>
          </a:stretch>
        </p:blipFill>
        <p:spPr>
          <a:xfrm flipH="false" flipV="false" rot="0">
            <a:off x="5690795" y="5365129"/>
            <a:ext cx="213162" cy="263716"/>
          </a:xfrm>
          <a:prstGeom prst="rect">
            <a:avLst/>
          </a:prstGeom>
        </p:spPr>
      </p:pic>
      <p:pic>
        <p:nvPicPr>
          <p:cNvPr name="Picture 64" id="64"/>
          <p:cNvPicPr>
            <a:picLocks noChangeAspect="true"/>
          </p:cNvPicPr>
          <p:nvPr/>
        </p:nvPicPr>
        <p:blipFill>
          <a:blip r:embed="rId61"/>
          <a:srcRect l="935" t="3046" r="3759" b="13998"/>
          <a:stretch>
            <a:fillRect/>
          </a:stretch>
        </p:blipFill>
        <p:spPr>
          <a:xfrm flipH="false" flipV="false" rot="0">
            <a:off x="5651794" y="5097461"/>
            <a:ext cx="414099" cy="329465"/>
          </a:xfrm>
          <a:prstGeom prst="rect">
            <a:avLst/>
          </a:prstGeom>
        </p:spPr>
      </p:pic>
      <p:pic>
        <p:nvPicPr>
          <p:cNvPr name="Picture 65" id="65"/>
          <p:cNvPicPr>
            <a:picLocks noChangeAspect="true"/>
          </p:cNvPicPr>
          <p:nvPr/>
        </p:nvPicPr>
        <p:blipFill>
          <a:blip r:embed="rId62"/>
          <a:srcRect l="4533" t="4014" r="2833" b="1853"/>
          <a:stretch>
            <a:fillRect/>
          </a:stretch>
        </p:blipFill>
        <p:spPr>
          <a:xfrm flipH="false" flipV="false" rot="0">
            <a:off x="5895907" y="5165635"/>
            <a:ext cx="47272" cy="43909"/>
          </a:xfrm>
          <a:prstGeom prst="rect">
            <a:avLst/>
          </a:prstGeom>
        </p:spPr>
      </p:pic>
      <p:pic>
        <p:nvPicPr>
          <p:cNvPr name="Picture 66" id="66"/>
          <p:cNvPicPr>
            <a:picLocks noChangeAspect="true"/>
          </p:cNvPicPr>
          <p:nvPr/>
        </p:nvPicPr>
        <p:blipFill>
          <a:blip r:embed="rId63"/>
          <a:srcRect l="241" t="9315" r="5144" b="0"/>
          <a:stretch>
            <a:fillRect/>
          </a:stretch>
        </p:blipFill>
        <p:spPr>
          <a:xfrm flipH="false" flipV="false" rot="0">
            <a:off x="5749851" y="5016682"/>
            <a:ext cx="178064" cy="156004"/>
          </a:xfrm>
          <a:prstGeom prst="rect">
            <a:avLst/>
          </a:prstGeom>
        </p:spPr>
      </p:pic>
      <p:pic>
        <p:nvPicPr>
          <p:cNvPr name="Picture 67" id="67"/>
          <p:cNvPicPr>
            <a:picLocks noChangeAspect="true"/>
          </p:cNvPicPr>
          <p:nvPr/>
        </p:nvPicPr>
        <p:blipFill>
          <a:blip r:embed="rId64"/>
          <a:srcRect l="0" t="1193" r="57826" b="1113"/>
          <a:stretch>
            <a:fillRect/>
          </a:stretch>
        </p:blipFill>
        <p:spPr>
          <a:xfrm flipH="false" flipV="false" rot="0">
            <a:off x="5653074" y="5751768"/>
            <a:ext cx="96777" cy="204914"/>
          </a:xfrm>
          <a:prstGeom prst="rect">
            <a:avLst/>
          </a:prstGeom>
        </p:spPr>
      </p:pic>
      <p:pic>
        <p:nvPicPr>
          <p:cNvPr name="Picture 68" id="68"/>
          <p:cNvPicPr>
            <a:picLocks noChangeAspect="true"/>
          </p:cNvPicPr>
          <p:nvPr/>
        </p:nvPicPr>
        <p:blipFill>
          <a:blip r:embed="rId65"/>
          <a:srcRect l="0" t="0" r="0" b="0"/>
          <a:stretch>
            <a:fillRect/>
          </a:stretch>
        </p:blipFill>
        <p:spPr>
          <a:xfrm flipH="false" flipV="false" rot="0">
            <a:off x="5573173" y="5383010"/>
            <a:ext cx="176678" cy="161495"/>
          </a:xfrm>
          <a:prstGeom prst="rect">
            <a:avLst/>
          </a:prstGeom>
        </p:spPr>
      </p:pic>
      <p:pic>
        <p:nvPicPr>
          <p:cNvPr name="Picture 69" id="69"/>
          <p:cNvPicPr>
            <a:picLocks noChangeAspect="true"/>
          </p:cNvPicPr>
          <p:nvPr/>
        </p:nvPicPr>
        <p:blipFill>
          <a:blip r:embed="rId66"/>
          <a:srcRect l="0" t="17387" r="0" b="1781"/>
          <a:stretch>
            <a:fillRect/>
          </a:stretch>
        </p:blipFill>
        <p:spPr>
          <a:xfrm flipH="false" flipV="false" rot="0">
            <a:off x="5411434" y="5167288"/>
            <a:ext cx="333412" cy="246342"/>
          </a:xfrm>
          <a:prstGeom prst="rect">
            <a:avLst/>
          </a:prstGeom>
        </p:spPr>
      </p:pic>
      <p:pic>
        <p:nvPicPr>
          <p:cNvPr name="Picture 70" id="70"/>
          <p:cNvPicPr>
            <a:picLocks noChangeAspect="true"/>
          </p:cNvPicPr>
          <p:nvPr/>
        </p:nvPicPr>
        <p:blipFill>
          <a:blip r:embed="rId67"/>
          <a:srcRect l="3318" t="2894" r="0" b="13227"/>
          <a:stretch>
            <a:fillRect/>
          </a:stretch>
        </p:blipFill>
        <p:spPr>
          <a:xfrm flipH="false" flipV="false" rot="0">
            <a:off x="5372152" y="4900762"/>
            <a:ext cx="458636" cy="363706"/>
          </a:xfrm>
          <a:prstGeom prst="rect">
            <a:avLst/>
          </a:prstGeom>
        </p:spPr>
      </p:pic>
      <p:pic>
        <p:nvPicPr>
          <p:cNvPr name="Picture 71" id="71"/>
          <p:cNvPicPr>
            <a:picLocks noChangeAspect="true"/>
          </p:cNvPicPr>
          <p:nvPr/>
        </p:nvPicPr>
        <p:blipFill>
          <a:blip r:embed="rId68"/>
          <a:srcRect l="1964" t="2066" r="41473" b="2506"/>
          <a:stretch>
            <a:fillRect/>
          </a:stretch>
        </p:blipFill>
        <p:spPr>
          <a:xfrm flipH="false" flipV="false" rot="0">
            <a:off x="5153535" y="4869225"/>
            <a:ext cx="283956" cy="437905"/>
          </a:xfrm>
          <a:prstGeom prst="rect">
            <a:avLst/>
          </a:prstGeom>
        </p:spPr>
      </p:pic>
      <p:pic>
        <p:nvPicPr>
          <p:cNvPr name="Picture 72" id="72"/>
          <p:cNvPicPr>
            <a:picLocks noChangeAspect="true"/>
          </p:cNvPicPr>
          <p:nvPr/>
        </p:nvPicPr>
        <p:blipFill>
          <a:blip r:embed="rId69"/>
          <a:srcRect l="1345" t="3776" r="9808" b="3007"/>
          <a:stretch>
            <a:fillRect/>
          </a:stretch>
        </p:blipFill>
        <p:spPr>
          <a:xfrm flipH="false" flipV="false" rot="0">
            <a:off x="5041840" y="4564518"/>
            <a:ext cx="433327" cy="415572"/>
          </a:xfrm>
          <a:prstGeom prst="rect">
            <a:avLst/>
          </a:prstGeom>
        </p:spPr>
      </p:pic>
      <p:pic>
        <p:nvPicPr>
          <p:cNvPr name="Picture 73" id="73"/>
          <p:cNvPicPr>
            <a:picLocks noChangeAspect="true"/>
          </p:cNvPicPr>
          <p:nvPr/>
        </p:nvPicPr>
        <p:blipFill>
          <a:blip r:embed="rId70"/>
          <a:srcRect l="2521" t="6457" r="4391" b="1169"/>
          <a:stretch>
            <a:fillRect/>
          </a:stretch>
        </p:blipFill>
        <p:spPr>
          <a:xfrm flipH="false" flipV="false" rot="0">
            <a:off x="5440982" y="4614612"/>
            <a:ext cx="339014" cy="307502"/>
          </a:xfrm>
          <a:prstGeom prst="rect">
            <a:avLst/>
          </a:prstGeom>
        </p:spPr>
      </p:pic>
      <p:pic>
        <p:nvPicPr>
          <p:cNvPr name="Picture 74" id="74"/>
          <p:cNvPicPr>
            <a:picLocks noChangeAspect="true"/>
          </p:cNvPicPr>
          <p:nvPr/>
        </p:nvPicPr>
        <p:blipFill>
          <a:blip r:embed="rId71"/>
          <a:srcRect l="3093" t="16367" r="0" b="7617"/>
          <a:stretch>
            <a:fillRect/>
          </a:stretch>
        </p:blipFill>
        <p:spPr>
          <a:xfrm flipH="false" flipV="false" rot="0">
            <a:off x="5177339" y="5209544"/>
            <a:ext cx="351418" cy="251968"/>
          </a:xfrm>
          <a:prstGeom prst="rect">
            <a:avLst/>
          </a:prstGeom>
        </p:spPr>
      </p:pic>
      <p:pic>
        <p:nvPicPr>
          <p:cNvPr name="Picture 75" id="75"/>
          <p:cNvPicPr>
            <a:picLocks noChangeAspect="true"/>
          </p:cNvPicPr>
          <p:nvPr/>
        </p:nvPicPr>
        <p:blipFill>
          <a:blip r:embed="rId72"/>
          <a:srcRect l="15578" t="8072" r="16882" b="5493"/>
          <a:stretch>
            <a:fillRect/>
          </a:stretch>
        </p:blipFill>
        <p:spPr>
          <a:xfrm flipH="false" flipV="false" rot="0">
            <a:off x="5093221" y="5407492"/>
            <a:ext cx="197750" cy="231326"/>
          </a:xfrm>
          <a:prstGeom prst="rect">
            <a:avLst/>
          </a:prstGeom>
        </p:spPr>
      </p:pic>
      <p:pic>
        <p:nvPicPr>
          <p:cNvPr name="Picture 76" id="76"/>
          <p:cNvPicPr>
            <a:picLocks noChangeAspect="true"/>
          </p:cNvPicPr>
          <p:nvPr/>
        </p:nvPicPr>
        <p:blipFill>
          <a:blip r:embed="rId73"/>
          <a:srcRect l="12587" t="6945" r="11611" b="3892"/>
          <a:stretch>
            <a:fillRect/>
          </a:stretch>
        </p:blipFill>
        <p:spPr>
          <a:xfrm flipH="false" flipV="false" rot="0">
            <a:off x="5038018" y="5446121"/>
            <a:ext cx="151251" cy="162622"/>
          </a:xfrm>
          <a:prstGeom prst="rect">
            <a:avLst/>
          </a:prstGeom>
        </p:spPr>
      </p:pic>
      <p:pic>
        <p:nvPicPr>
          <p:cNvPr name="Picture 77" id="77"/>
          <p:cNvPicPr>
            <a:picLocks noChangeAspect="true"/>
          </p:cNvPicPr>
          <p:nvPr/>
        </p:nvPicPr>
        <p:blipFill>
          <a:blip r:embed="rId74"/>
          <a:srcRect l="1664" t="1193" r="35445" b="1689"/>
          <a:stretch>
            <a:fillRect/>
          </a:stretch>
        </p:blipFill>
        <p:spPr>
          <a:xfrm flipH="false" flipV="false" rot="0">
            <a:off x="5018269" y="5152879"/>
            <a:ext cx="221138" cy="312143"/>
          </a:xfrm>
          <a:prstGeom prst="rect">
            <a:avLst/>
          </a:prstGeom>
        </p:spPr>
      </p:pic>
      <p:pic>
        <p:nvPicPr>
          <p:cNvPr name="Picture 78" id="78"/>
          <p:cNvPicPr>
            <a:picLocks noChangeAspect="true"/>
          </p:cNvPicPr>
          <p:nvPr/>
        </p:nvPicPr>
        <p:blipFill>
          <a:blip r:embed="rId75"/>
          <a:srcRect l="6494" t="8635" r="13962" b="19653"/>
          <a:stretch>
            <a:fillRect/>
          </a:stretch>
        </p:blipFill>
        <p:spPr>
          <a:xfrm flipH="false" flipV="false" rot="0">
            <a:off x="5057738" y="5440233"/>
            <a:ext cx="44857" cy="36965"/>
          </a:xfrm>
          <a:prstGeom prst="rect">
            <a:avLst/>
          </a:prstGeom>
        </p:spPr>
      </p:pic>
      <p:pic>
        <p:nvPicPr>
          <p:cNvPr name="Picture 79" id="79"/>
          <p:cNvPicPr>
            <a:picLocks noChangeAspect="true"/>
          </p:cNvPicPr>
          <p:nvPr/>
        </p:nvPicPr>
        <p:blipFill>
          <a:blip r:embed="rId76"/>
          <a:srcRect l="0" t="17387" r="11545" b="0"/>
          <a:stretch>
            <a:fillRect/>
          </a:stretch>
        </p:blipFill>
        <p:spPr>
          <a:xfrm flipH="false" flipV="false" rot="0">
            <a:off x="4861892" y="5117329"/>
            <a:ext cx="335874" cy="286736"/>
          </a:xfrm>
          <a:prstGeom prst="rect">
            <a:avLst/>
          </a:prstGeom>
        </p:spPr>
      </p:pic>
      <p:pic>
        <p:nvPicPr>
          <p:cNvPr name="Picture 80" id="80"/>
          <p:cNvPicPr>
            <a:picLocks noChangeAspect="true"/>
          </p:cNvPicPr>
          <p:nvPr/>
        </p:nvPicPr>
        <p:blipFill>
          <a:blip r:embed="rId77"/>
          <a:srcRect l="0" t="8447" r="0" b="4739"/>
          <a:stretch>
            <a:fillRect/>
          </a:stretch>
        </p:blipFill>
        <p:spPr>
          <a:xfrm flipH="false" flipV="false" rot="0">
            <a:off x="4801298" y="4861535"/>
            <a:ext cx="433942" cy="344342"/>
          </a:xfrm>
          <a:prstGeom prst="rect">
            <a:avLst/>
          </a:prstGeom>
        </p:spPr>
      </p:pic>
      <p:pic>
        <p:nvPicPr>
          <p:cNvPr name="Picture 81" id="81"/>
          <p:cNvPicPr>
            <a:picLocks noChangeAspect="true"/>
          </p:cNvPicPr>
          <p:nvPr/>
        </p:nvPicPr>
        <p:blipFill>
          <a:blip r:embed="rId78"/>
          <a:srcRect l="6402" t="3143" r="18006" b="6648"/>
          <a:stretch>
            <a:fillRect/>
          </a:stretch>
        </p:blipFill>
        <p:spPr>
          <a:xfrm flipH="false" flipV="false" rot="0">
            <a:off x="5512314" y="6273336"/>
            <a:ext cx="65221" cy="71144"/>
          </a:xfrm>
          <a:prstGeom prst="rect">
            <a:avLst/>
          </a:prstGeom>
        </p:spPr>
      </p:pic>
      <p:pic>
        <p:nvPicPr>
          <p:cNvPr name="Picture 82" id="82"/>
          <p:cNvPicPr>
            <a:picLocks noChangeAspect="true"/>
          </p:cNvPicPr>
          <p:nvPr/>
        </p:nvPicPr>
        <p:blipFill>
          <a:blip r:embed="rId79"/>
          <a:srcRect l="7720" t="3635" r="14693" b="3892"/>
          <a:stretch>
            <a:fillRect/>
          </a:stretch>
        </p:blipFill>
        <p:spPr>
          <a:xfrm flipH="false" flipV="false" rot="0">
            <a:off x="5562286" y="5564965"/>
            <a:ext cx="48203" cy="52515"/>
          </a:xfrm>
          <a:prstGeom prst="rect">
            <a:avLst/>
          </a:prstGeom>
        </p:spPr>
      </p:pic>
      <p:pic>
        <p:nvPicPr>
          <p:cNvPr name="Picture 83" id="83"/>
          <p:cNvPicPr>
            <a:picLocks noChangeAspect="true"/>
          </p:cNvPicPr>
          <p:nvPr/>
        </p:nvPicPr>
        <p:blipFill>
          <a:blip r:embed="rId80"/>
          <a:srcRect l="7289" t="4120" r="11784" b="14340"/>
          <a:stretch>
            <a:fillRect/>
          </a:stretch>
        </p:blipFill>
        <p:spPr>
          <a:xfrm flipH="false" flipV="false" rot="0">
            <a:off x="5556872" y="5527432"/>
            <a:ext cx="53618" cy="49381"/>
          </a:xfrm>
          <a:prstGeom prst="rect">
            <a:avLst/>
          </a:prstGeom>
        </p:spPr>
      </p:pic>
      <p:pic>
        <p:nvPicPr>
          <p:cNvPr name="Picture 84" id="84"/>
          <p:cNvPicPr>
            <a:picLocks noChangeAspect="true"/>
          </p:cNvPicPr>
          <p:nvPr/>
        </p:nvPicPr>
        <p:blipFill>
          <a:blip r:embed="rId81"/>
          <a:srcRect l="5750" t="6786" r="31482" b="20030"/>
          <a:stretch>
            <a:fillRect/>
          </a:stretch>
        </p:blipFill>
        <p:spPr>
          <a:xfrm flipH="false" flipV="false" rot="0">
            <a:off x="5111049" y="5610078"/>
            <a:ext cx="41233" cy="43944"/>
          </a:xfrm>
          <a:prstGeom prst="rect">
            <a:avLst/>
          </a:prstGeom>
        </p:spPr>
      </p:pic>
      <p:pic>
        <p:nvPicPr>
          <p:cNvPr name="Picture 85" id="85"/>
          <p:cNvPicPr>
            <a:picLocks noChangeAspect="true"/>
          </p:cNvPicPr>
          <p:nvPr/>
        </p:nvPicPr>
        <p:blipFill>
          <a:blip r:embed="rId82"/>
          <a:srcRect l="10655" t="0" r="44049" b="0"/>
          <a:stretch>
            <a:fillRect/>
          </a:stretch>
        </p:blipFill>
        <p:spPr>
          <a:xfrm flipH="false" flipV="false" rot="0">
            <a:off x="4998531" y="4441038"/>
            <a:ext cx="114407" cy="230873"/>
          </a:xfrm>
          <a:prstGeom prst="rect">
            <a:avLst/>
          </a:prstGeom>
        </p:spPr>
      </p:pic>
      <p:pic>
        <p:nvPicPr>
          <p:cNvPr name="Picture 86" id="86"/>
          <p:cNvPicPr>
            <a:picLocks noChangeAspect="true"/>
          </p:cNvPicPr>
          <p:nvPr/>
        </p:nvPicPr>
        <p:blipFill>
          <a:blip r:embed="rId83"/>
          <a:srcRect l="0" t="4632" r="15541" b="3892"/>
          <a:stretch>
            <a:fillRect/>
          </a:stretch>
        </p:blipFill>
        <p:spPr>
          <a:xfrm flipH="false" flipV="false" rot="0">
            <a:off x="4548453" y="4441038"/>
            <a:ext cx="577052" cy="571280"/>
          </a:xfrm>
          <a:prstGeom prst="rect">
            <a:avLst/>
          </a:prstGeom>
        </p:spPr>
      </p:pic>
      <p:pic>
        <p:nvPicPr>
          <p:cNvPr name="Picture 87" id="87"/>
          <p:cNvPicPr>
            <a:picLocks noChangeAspect="true"/>
          </p:cNvPicPr>
          <p:nvPr/>
        </p:nvPicPr>
        <p:blipFill>
          <a:blip r:embed="rId84"/>
          <a:srcRect l="1664" t="1193" r="16466" b="0"/>
          <a:stretch>
            <a:fillRect/>
          </a:stretch>
        </p:blipFill>
        <p:spPr>
          <a:xfrm flipH="false" flipV="false" rot="0">
            <a:off x="4348934" y="4756356"/>
            <a:ext cx="342644" cy="377996"/>
          </a:xfrm>
          <a:prstGeom prst="rect">
            <a:avLst/>
          </a:prstGeom>
        </p:spPr>
      </p:pic>
      <p:pic>
        <p:nvPicPr>
          <p:cNvPr name="Picture 88" id="88"/>
          <p:cNvPicPr>
            <a:picLocks noChangeAspect="true"/>
          </p:cNvPicPr>
          <p:nvPr/>
        </p:nvPicPr>
        <p:blipFill>
          <a:blip r:embed="rId85"/>
          <a:srcRect l="10320" t="12902" r="9326" b="0"/>
          <a:stretch>
            <a:fillRect/>
          </a:stretch>
        </p:blipFill>
        <p:spPr>
          <a:xfrm flipH="false" flipV="false" rot="0">
            <a:off x="4479133" y="4816433"/>
            <a:ext cx="434141" cy="430139"/>
          </a:xfrm>
          <a:prstGeom prst="rect">
            <a:avLst/>
          </a:prstGeom>
        </p:spPr>
      </p:pic>
      <p:pic>
        <p:nvPicPr>
          <p:cNvPr name="Picture 89" id="89"/>
          <p:cNvPicPr>
            <a:picLocks noChangeAspect="true"/>
          </p:cNvPicPr>
          <p:nvPr/>
        </p:nvPicPr>
        <p:blipFill>
          <a:blip r:embed="rId86"/>
          <a:srcRect l="0" t="0" r="0" b="0"/>
          <a:stretch>
            <a:fillRect/>
          </a:stretch>
        </p:blipFill>
        <p:spPr>
          <a:xfrm flipH="false" flipV="false" rot="0">
            <a:off x="4463375" y="4456906"/>
            <a:ext cx="339750" cy="310553"/>
          </a:xfrm>
          <a:prstGeom prst="rect">
            <a:avLst/>
          </a:prstGeom>
        </p:spPr>
      </p:pic>
      <p:pic>
        <p:nvPicPr>
          <p:cNvPr name="Picture 90" id="90"/>
          <p:cNvPicPr>
            <a:picLocks noChangeAspect="true"/>
          </p:cNvPicPr>
          <p:nvPr/>
        </p:nvPicPr>
        <p:blipFill>
          <a:blip r:embed="rId87"/>
          <a:srcRect l="0" t="0" r="0" b="4739"/>
          <a:stretch>
            <a:fillRect/>
          </a:stretch>
        </p:blipFill>
        <p:spPr>
          <a:xfrm flipH="false" flipV="false" rot="0">
            <a:off x="4338830" y="4724824"/>
            <a:ext cx="249090" cy="216892"/>
          </a:xfrm>
          <a:prstGeom prst="rect">
            <a:avLst/>
          </a:prstGeom>
        </p:spPr>
      </p:pic>
      <p:pic>
        <p:nvPicPr>
          <p:cNvPr name="Picture 91" id="91"/>
          <p:cNvPicPr>
            <a:picLocks noChangeAspect="true"/>
          </p:cNvPicPr>
          <p:nvPr/>
        </p:nvPicPr>
        <p:blipFill>
          <a:blip r:embed="rId88"/>
          <a:srcRect l="0" t="8292" r="19875" b="5654"/>
          <a:stretch>
            <a:fillRect/>
          </a:stretch>
        </p:blipFill>
        <p:spPr>
          <a:xfrm flipH="false" flipV="false" rot="0">
            <a:off x="2811744" y="5342897"/>
            <a:ext cx="1100642" cy="1080490"/>
          </a:xfrm>
          <a:prstGeom prst="rect">
            <a:avLst/>
          </a:prstGeom>
        </p:spPr>
      </p:pic>
      <p:pic>
        <p:nvPicPr>
          <p:cNvPr name="Picture 92" id="92"/>
          <p:cNvPicPr>
            <a:picLocks noChangeAspect="true"/>
          </p:cNvPicPr>
          <p:nvPr/>
        </p:nvPicPr>
        <p:blipFill>
          <a:blip r:embed="rId89"/>
          <a:srcRect l="0" t="0" r="0" b="15930"/>
          <a:stretch>
            <a:fillRect/>
          </a:stretch>
        </p:blipFill>
        <p:spPr>
          <a:xfrm flipH="false" flipV="false" rot="0">
            <a:off x="1699751" y="4437899"/>
            <a:ext cx="936882" cy="719947"/>
          </a:xfrm>
          <a:prstGeom prst="rect">
            <a:avLst/>
          </a:prstGeom>
        </p:spPr>
      </p:pic>
      <p:pic>
        <p:nvPicPr>
          <p:cNvPr name="Picture 93" id="93"/>
          <p:cNvPicPr>
            <a:picLocks noChangeAspect="true"/>
          </p:cNvPicPr>
          <p:nvPr/>
        </p:nvPicPr>
        <p:blipFill>
          <a:blip r:embed="rId90"/>
          <a:srcRect l="6494" t="8703" r="52541" b="0"/>
          <a:stretch>
            <a:fillRect/>
          </a:stretch>
        </p:blipFill>
        <p:spPr>
          <a:xfrm flipH="false" flipV="false" rot="0">
            <a:off x="2802808" y="6038706"/>
            <a:ext cx="613834" cy="1250512"/>
          </a:xfrm>
          <a:prstGeom prst="rect">
            <a:avLst/>
          </a:prstGeom>
        </p:spPr>
      </p:pic>
      <p:pic>
        <p:nvPicPr>
          <p:cNvPr name="Picture 94" id="94"/>
          <p:cNvPicPr>
            <a:picLocks noChangeAspect="true"/>
          </p:cNvPicPr>
          <p:nvPr/>
        </p:nvPicPr>
        <p:blipFill>
          <a:blip r:embed="rId91"/>
          <a:srcRect l="10610" t="10751" r="15348" b="12164"/>
          <a:stretch>
            <a:fillRect/>
          </a:stretch>
        </p:blipFill>
        <p:spPr>
          <a:xfrm flipH="false" flipV="false" rot="0">
            <a:off x="365607" y="2795482"/>
            <a:ext cx="2744118" cy="2100433"/>
          </a:xfrm>
          <a:prstGeom prst="rect">
            <a:avLst/>
          </a:prstGeom>
        </p:spPr>
      </p:pic>
      <p:pic>
        <p:nvPicPr>
          <p:cNvPr name="Picture 95" id="95"/>
          <p:cNvPicPr>
            <a:picLocks noChangeAspect="true"/>
          </p:cNvPicPr>
          <p:nvPr/>
        </p:nvPicPr>
        <p:blipFill>
          <a:blip r:embed="rId92"/>
          <a:srcRect l="0" t="9427" r="0" b="28172"/>
          <a:stretch>
            <a:fillRect/>
          </a:stretch>
        </p:blipFill>
        <p:spPr>
          <a:xfrm flipH="false" flipV="false" rot="0">
            <a:off x="5361904" y="3883191"/>
            <a:ext cx="519724" cy="296436"/>
          </a:xfrm>
          <a:prstGeom prst="rect">
            <a:avLst/>
          </a:prstGeom>
        </p:spPr>
      </p:pic>
      <p:pic>
        <p:nvPicPr>
          <p:cNvPr name="Picture 96" id="96"/>
          <p:cNvPicPr>
            <a:picLocks noChangeAspect="true"/>
          </p:cNvPicPr>
          <p:nvPr/>
        </p:nvPicPr>
        <p:blipFill>
          <a:blip r:embed="rId93"/>
          <a:srcRect l="0" t="0" r="22330" b="0"/>
          <a:stretch>
            <a:fillRect/>
          </a:stretch>
        </p:blipFill>
        <p:spPr>
          <a:xfrm flipH="false" flipV="false" rot="0">
            <a:off x="5486757" y="4037410"/>
            <a:ext cx="104628" cy="123133"/>
          </a:xfrm>
          <a:prstGeom prst="rect">
            <a:avLst/>
          </a:prstGeom>
        </p:spPr>
      </p:pic>
      <p:pic>
        <p:nvPicPr>
          <p:cNvPr name="Picture 97" id="97"/>
          <p:cNvPicPr>
            <a:picLocks noChangeAspect="true"/>
          </p:cNvPicPr>
          <p:nvPr/>
        </p:nvPicPr>
        <p:blipFill>
          <a:blip r:embed="rId94"/>
          <a:srcRect l="0" t="0" r="0" b="0"/>
          <a:stretch>
            <a:fillRect/>
          </a:stretch>
        </p:blipFill>
        <p:spPr>
          <a:xfrm flipH="false" flipV="false" rot="0">
            <a:off x="5301225" y="4282158"/>
            <a:ext cx="239793" cy="219186"/>
          </a:xfrm>
          <a:prstGeom prst="rect">
            <a:avLst/>
          </a:prstGeom>
        </p:spPr>
      </p:pic>
      <p:pic>
        <p:nvPicPr>
          <p:cNvPr name="Picture 98" id="98"/>
          <p:cNvPicPr>
            <a:picLocks noChangeAspect="true"/>
          </p:cNvPicPr>
          <p:nvPr/>
        </p:nvPicPr>
        <p:blipFill>
          <a:blip r:embed="rId95"/>
          <a:srcRect l="0" t="0" r="0" b="0"/>
          <a:stretch>
            <a:fillRect/>
          </a:stretch>
        </p:blipFill>
        <p:spPr>
          <a:xfrm flipH="false" flipV="false" rot="0">
            <a:off x="4661153" y="3920725"/>
            <a:ext cx="403739" cy="369043"/>
          </a:xfrm>
          <a:prstGeom prst="rect">
            <a:avLst/>
          </a:prstGeom>
        </p:spPr>
      </p:pic>
      <p:pic>
        <p:nvPicPr>
          <p:cNvPr name="Picture 99" id="99"/>
          <p:cNvPicPr>
            <a:picLocks noChangeAspect="true"/>
          </p:cNvPicPr>
          <p:nvPr/>
        </p:nvPicPr>
        <p:blipFill>
          <a:blip r:embed="rId96"/>
          <a:srcRect l="8480" t="0" r="31786" b="0"/>
          <a:stretch>
            <a:fillRect/>
          </a:stretch>
        </p:blipFill>
        <p:spPr>
          <a:xfrm flipH="false" flipV="false" rot="0">
            <a:off x="4584412" y="3577668"/>
            <a:ext cx="275739" cy="421953"/>
          </a:xfrm>
          <a:prstGeom prst="rect">
            <a:avLst/>
          </a:prstGeom>
        </p:spPr>
      </p:pic>
      <p:pic>
        <p:nvPicPr>
          <p:cNvPr name="Picture 100" id="100"/>
          <p:cNvPicPr>
            <a:picLocks noChangeAspect="true"/>
          </p:cNvPicPr>
          <p:nvPr/>
        </p:nvPicPr>
        <p:blipFill>
          <a:blip r:embed="rId97"/>
          <a:srcRect l="8766" t="7860" r="34755" b="3147"/>
          <a:stretch>
            <a:fillRect/>
          </a:stretch>
        </p:blipFill>
        <p:spPr>
          <a:xfrm flipH="false" flipV="false" rot="0">
            <a:off x="4525686" y="3751195"/>
            <a:ext cx="124468" cy="179267"/>
          </a:xfrm>
          <a:prstGeom prst="rect">
            <a:avLst/>
          </a:prstGeom>
        </p:spPr>
      </p:pic>
      <p:pic>
        <p:nvPicPr>
          <p:cNvPr name="Picture 101" id="101"/>
          <p:cNvPicPr>
            <a:picLocks noChangeAspect="true"/>
          </p:cNvPicPr>
          <p:nvPr/>
        </p:nvPicPr>
        <p:blipFill>
          <a:blip r:embed="rId98"/>
          <a:srcRect l="8701" t="903" r="47140" b="0"/>
          <a:stretch>
            <a:fillRect/>
          </a:stretch>
        </p:blipFill>
        <p:spPr>
          <a:xfrm flipH="false" flipV="false" rot="0">
            <a:off x="4554761" y="4272824"/>
            <a:ext cx="95393" cy="195677"/>
          </a:xfrm>
          <a:prstGeom prst="rect">
            <a:avLst/>
          </a:prstGeom>
        </p:spPr>
      </p:pic>
      <p:pic>
        <p:nvPicPr>
          <p:cNvPr name="Picture 102" id="102"/>
          <p:cNvPicPr>
            <a:picLocks noChangeAspect="true"/>
          </p:cNvPicPr>
          <p:nvPr/>
        </p:nvPicPr>
        <p:blipFill>
          <a:blip r:embed="rId99"/>
          <a:srcRect l="9089" t="12902" r="9326" b="12452"/>
          <a:stretch>
            <a:fillRect/>
          </a:stretch>
        </p:blipFill>
        <p:spPr>
          <a:xfrm flipH="false" flipV="false" rot="0">
            <a:off x="4560330" y="4220709"/>
            <a:ext cx="332081" cy="277724"/>
          </a:xfrm>
          <a:prstGeom prst="rect">
            <a:avLst/>
          </a:prstGeom>
        </p:spPr>
      </p:pic>
      <p:pic>
        <p:nvPicPr>
          <p:cNvPr name="Picture 103" id="103"/>
          <p:cNvPicPr>
            <a:picLocks noChangeAspect="true"/>
          </p:cNvPicPr>
          <p:nvPr/>
        </p:nvPicPr>
        <p:blipFill>
          <a:blip r:embed="rId100"/>
          <a:srcRect l="10320" t="8080" r="19886" b="3147"/>
          <a:stretch>
            <a:fillRect/>
          </a:stretch>
        </p:blipFill>
        <p:spPr>
          <a:xfrm flipH="false" flipV="false" rot="0">
            <a:off x="4970062" y="4096023"/>
            <a:ext cx="320910" cy="373099"/>
          </a:xfrm>
          <a:prstGeom prst="rect">
            <a:avLst/>
          </a:prstGeom>
        </p:spPr>
      </p:pic>
      <p:pic>
        <p:nvPicPr>
          <p:cNvPr name="Picture 104" id="104"/>
          <p:cNvPicPr>
            <a:picLocks noChangeAspect="true"/>
          </p:cNvPicPr>
          <p:nvPr/>
        </p:nvPicPr>
        <p:blipFill>
          <a:blip r:embed="rId101"/>
          <a:srcRect l="0" t="0" r="0" b="30552"/>
          <a:stretch>
            <a:fillRect/>
          </a:stretch>
        </p:blipFill>
        <p:spPr>
          <a:xfrm flipH="false" flipV="false" rot="0">
            <a:off x="5348429" y="3611655"/>
            <a:ext cx="200918" cy="127542"/>
          </a:xfrm>
          <a:prstGeom prst="rect">
            <a:avLst/>
          </a:prstGeom>
        </p:spPr>
      </p:pic>
      <p:pic>
        <p:nvPicPr>
          <p:cNvPr name="Picture 105" id="105"/>
          <p:cNvPicPr>
            <a:picLocks noChangeAspect="true"/>
          </p:cNvPicPr>
          <p:nvPr/>
        </p:nvPicPr>
        <p:blipFill>
          <a:blip r:embed="rId102"/>
          <a:srcRect l="0" t="0" r="0" b="11110"/>
          <a:stretch>
            <a:fillRect/>
          </a:stretch>
        </p:blipFill>
        <p:spPr>
          <a:xfrm flipH="false" flipV="false" rot="0">
            <a:off x="5411434" y="3542415"/>
            <a:ext cx="142066" cy="115429"/>
          </a:xfrm>
          <a:prstGeom prst="rect">
            <a:avLst/>
          </a:prstGeom>
        </p:spPr>
      </p:pic>
      <p:pic>
        <p:nvPicPr>
          <p:cNvPr name="Picture 106" id="106"/>
          <p:cNvPicPr>
            <a:picLocks noChangeAspect="true"/>
          </p:cNvPicPr>
          <p:nvPr/>
        </p:nvPicPr>
        <p:blipFill>
          <a:blip r:embed="rId103"/>
          <a:srcRect l="4533" t="0" r="0" b="8440"/>
          <a:stretch>
            <a:fillRect/>
          </a:stretch>
        </p:blipFill>
        <p:spPr>
          <a:xfrm flipH="false" flipV="false" rot="0">
            <a:off x="5407859" y="3706259"/>
            <a:ext cx="261033" cy="228837"/>
          </a:xfrm>
          <a:prstGeom prst="rect">
            <a:avLst/>
          </a:prstGeom>
        </p:spPr>
      </p:pic>
      <p:pic>
        <p:nvPicPr>
          <p:cNvPr name="Picture 107" id="107"/>
          <p:cNvPicPr>
            <a:picLocks noChangeAspect="true"/>
          </p:cNvPicPr>
          <p:nvPr/>
        </p:nvPicPr>
        <p:blipFill>
          <a:blip r:embed="rId104"/>
          <a:srcRect l="0" t="0" r="0" b="11341"/>
          <a:stretch>
            <a:fillRect/>
          </a:stretch>
        </p:blipFill>
        <p:spPr>
          <a:xfrm flipH="false" flipV="false" rot="0">
            <a:off x="5348429" y="3692072"/>
            <a:ext cx="157495" cy="127633"/>
          </a:xfrm>
          <a:prstGeom prst="rect">
            <a:avLst/>
          </a:prstGeom>
        </p:spPr>
      </p:pic>
      <p:pic>
        <p:nvPicPr>
          <p:cNvPr name="Picture 108" id="108"/>
          <p:cNvPicPr>
            <a:picLocks noChangeAspect="true"/>
          </p:cNvPicPr>
          <p:nvPr/>
        </p:nvPicPr>
        <p:blipFill>
          <a:blip r:embed="rId105"/>
          <a:srcRect l="8064" t="0" r="16109" b="0"/>
          <a:stretch>
            <a:fillRect/>
          </a:stretch>
        </p:blipFill>
        <p:spPr>
          <a:xfrm flipH="false" flipV="false" rot="0">
            <a:off x="5013713" y="3634459"/>
            <a:ext cx="124462" cy="150035"/>
          </a:xfrm>
          <a:prstGeom prst="rect">
            <a:avLst/>
          </a:prstGeom>
        </p:spPr>
      </p:pic>
      <p:pic>
        <p:nvPicPr>
          <p:cNvPr name="Picture 109" id="109"/>
          <p:cNvPicPr>
            <a:picLocks noChangeAspect="true"/>
          </p:cNvPicPr>
          <p:nvPr/>
        </p:nvPicPr>
        <p:blipFill>
          <a:blip r:embed="rId106"/>
          <a:srcRect l="0" t="9692" r="7600" b="35721"/>
          <a:stretch>
            <a:fillRect/>
          </a:stretch>
        </p:blipFill>
        <p:spPr>
          <a:xfrm flipH="false" flipV="false" rot="0">
            <a:off x="5315987" y="3751195"/>
            <a:ext cx="91646" cy="49489"/>
          </a:xfrm>
          <a:prstGeom prst="rect">
            <a:avLst/>
          </a:prstGeom>
        </p:spPr>
      </p:pic>
      <p:pic>
        <p:nvPicPr>
          <p:cNvPr name="Picture 110" id="110"/>
          <p:cNvPicPr>
            <a:picLocks noChangeAspect="true"/>
          </p:cNvPicPr>
          <p:nvPr/>
        </p:nvPicPr>
        <p:blipFill>
          <a:blip r:embed="rId107"/>
          <a:srcRect l="0" t="0" r="0" b="0"/>
          <a:stretch>
            <a:fillRect/>
          </a:stretch>
        </p:blipFill>
        <p:spPr>
          <a:xfrm flipH="false" flipV="false" rot="0">
            <a:off x="5148550" y="3759940"/>
            <a:ext cx="303557" cy="277470"/>
          </a:xfrm>
          <a:prstGeom prst="rect">
            <a:avLst/>
          </a:prstGeom>
        </p:spPr>
      </p:pic>
      <p:pic>
        <p:nvPicPr>
          <p:cNvPr name="Picture 111" id="111"/>
          <p:cNvPicPr>
            <a:picLocks noChangeAspect="true"/>
          </p:cNvPicPr>
          <p:nvPr/>
        </p:nvPicPr>
        <p:blipFill>
          <a:blip r:embed="rId108"/>
          <a:srcRect l="11289" t="2836" r="18191" b="0"/>
          <a:stretch>
            <a:fillRect/>
          </a:stretch>
        </p:blipFill>
        <p:spPr>
          <a:xfrm flipH="false" flipV="false" rot="0">
            <a:off x="4940836" y="3766449"/>
            <a:ext cx="261686" cy="329573"/>
          </a:xfrm>
          <a:prstGeom prst="rect">
            <a:avLst/>
          </a:prstGeom>
        </p:spPr>
      </p:pic>
      <p:pic>
        <p:nvPicPr>
          <p:cNvPr name="Picture 112" id="112"/>
          <p:cNvPicPr>
            <a:picLocks noChangeAspect="true"/>
          </p:cNvPicPr>
          <p:nvPr/>
        </p:nvPicPr>
        <p:blipFill>
          <a:blip r:embed="rId109"/>
          <a:srcRect l="5750" t="6282" r="4053" b="11832"/>
          <a:stretch>
            <a:fillRect/>
          </a:stretch>
        </p:blipFill>
        <p:spPr>
          <a:xfrm flipH="false" flipV="false" rot="0">
            <a:off x="4871424" y="3923496"/>
            <a:ext cx="98637" cy="81853"/>
          </a:xfrm>
          <a:prstGeom prst="rect">
            <a:avLst/>
          </a:prstGeom>
        </p:spPr>
      </p:pic>
      <p:pic>
        <p:nvPicPr>
          <p:cNvPr name="Picture 113" id="113"/>
          <p:cNvPicPr>
            <a:picLocks noChangeAspect="true"/>
          </p:cNvPicPr>
          <p:nvPr/>
        </p:nvPicPr>
        <p:blipFill>
          <a:blip r:embed="rId110"/>
          <a:srcRect l="7289" t="5534" r="23123" b="1840"/>
          <a:stretch>
            <a:fillRect/>
          </a:stretch>
        </p:blipFill>
        <p:spPr>
          <a:xfrm flipH="false" flipV="false" rot="0">
            <a:off x="4884169" y="3831026"/>
            <a:ext cx="109641" cy="133396"/>
          </a:xfrm>
          <a:prstGeom prst="rect">
            <a:avLst/>
          </a:prstGeom>
        </p:spPr>
      </p:pic>
      <p:pic>
        <p:nvPicPr>
          <p:cNvPr name="Picture 114" id="114"/>
          <p:cNvPicPr>
            <a:picLocks noChangeAspect="true"/>
          </p:cNvPicPr>
          <p:nvPr/>
        </p:nvPicPr>
        <p:blipFill>
          <a:blip r:embed="rId111"/>
          <a:srcRect l="19366" t="19147" r="24801" b="7616"/>
          <a:stretch>
            <a:fillRect/>
          </a:stretch>
        </p:blipFill>
        <p:spPr>
          <a:xfrm flipH="false" flipV="false" rot="0">
            <a:off x="4951588" y="3976246"/>
            <a:ext cx="21443" cy="25709"/>
          </a:xfrm>
          <a:prstGeom prst="rect">
            <a:avLst/>
          </a:prstGeom>
        </p:spPr>
      </p:pic>
      <p:pic>
        <p:nvPicPr>
          <p:cNvPr name="Picture 115" id="115"/>
          <p:cNvPicPr>
            <a:picLocks noChangeAspect="true"/>
          </p:cNvPicPr>
          <p:nvPr/>
        </p:nvPicPr>
        <p:blipFill>
          <a:blip r:embed="rId112"/>
          <a:srcRect l="0" t="8741" r="0" b="35385"/>
          <a:stretch>
            <a:fillRect/>
          </a:stretch>
        </p:blipFill>
        <p:spPr>
          <a:xfrm flipH="false" flipV="false" rot="0">
            <a:off x="5237537" y="3992090"/>
            <a:ext cx="168452" cy="86030"/>
          </a:xfrm>
          <a:prstGeom prst="rect">
            <a:avLst/>
          </a:prstGeom>
        </p:spPr>
      </p:pic>
      <p:pic>
        <p:nvPicPr>
          <p:cNvPr name="Picture 116" id="116"/>
          <p:cNvPicPr>
            <a:picLocks noChangeAspect="true"/>
          </p:cNvPicPr>
          <p:nvPr/>
        </p:nvPicPr>
        <p:blipFill>
          <a:blip r:embed="rId113"/>
          <a:srcRect l="0" t="12902" r="0" b="27791"/>
          <a:stretch>
            <a:fillRect/>
          </a:stretch>
        </p:blipFill>
        <p:spPr>
          <a:xfrm flipH="false" flipV="false" rot="0">
            <a:off x="5042458" y="4016620"/>
            <a:ext cx="210074" cy="113880"/>
          </a:xfrm>
          <a:prstGeom prst="rect">
            <a:avLst/>
          </a:prstGeom>
        </p:spPr>
      </p:pic>
      <p:pic>
        <p:nvPicPr>
          <p:cNvPr name="Picture 117" id="117"/>
          <p:cNvPicPr>
            <a:picLocks noChangeAspect="true"/>
          </p:cNvPicPr>
          <p:nvPr/>
        </p:nvPicPr>
        <p:blipFill>
          <a:blip r:embed="rId114"/>
          <a:srcRect l="0" t="12902" r="5334" b="23760"/>
          <a:stretch>
            <a:fillRect/>
          </a:stretch>
        </p:blipFill>
        <p:spPr>
          <a:xfrm flipH="false" flipV="false" rot="0">
            <a:off x="5109509" y="3931698"/>
            <a:ext cx="187728" cy="114806"/>
          </a:xfrm>
          <a:prstGeom prst="rect">
            <a:avLst/>
          </a:prstGeom>
        </p:spPr>
      </p:pic>
      <p:pic>
        <p:nvPicPr>
          <p:cNvPr name="Picture 118" id="118"/>
          <p:cNvPicPr>
            <a:picLocks noChangeAspect="true"/>
          </p:cNvPicPr>
          <p:nvPr/>
        </p:nvPicPr>
        <p:blipFill>
          <a:blip r:embed="rId115"/>
          <a:srcRect l="0" t="4995" r="0" b="26608"/>
          <a:stretch>
            <a:fillRect/>
          </a:stretch>
        </p:blipFill>
        <p:spPr>
          <a:xfrm flipH="false" flipV="false" rot="0">
            <a:off x="5217483" y="4037410"/>
            <a:ext cx="185183" cy="115773"/>
          </a:xfrm>
          <a:prstGeom prst="rect">
            <a:avLst/>
          </a:prstGeom>
        </p:spPr>
      </p:pic>
      <p:pic>
        <p:nvPicPr>
          <p:cNvPr name="Picture 119" id="119"/>
          <p:cNvPicPr>
            <a:picLocks noChangeAspect="true"/>
          </p:cNvPicPr>
          <p:nvPr/>
        </p:nvPicPr>
        <p:blipFill>
          <a:blip r:embed="rId116"/>
          <a:srcRect l="0" t="12902" r="2833" b="29582"/>
          <a:stretch>
            <a:fillRect/>
          </a:stretch>
        </p:blipFill>
        <p:spPr>
          <a:xfrm flipH="false" flipV="false" rot="0">
            <a:off x="4943547" y="4073560"/>
            <a:ext cx="137901" cy="74611"/>
          </a:xfrm>
          <a:prstGeom prst="rect">
            <a:avLst/>
          </a:prstGeom>
        </p:spPr>
      </p:pic>
      <p:pic>
        <p:nvPicPr>
          <p:cNvPr name="Picture 120" id="120"/>
          <p:cNvPicPr>
            <a:picLocks noChangeAspect="true"/>
          </p:cNvPicPr>
          <p:nvPr/>
        </p:nvPicPr>
        <p:blipFill>
          <a:blip r:embed="rId117"/>
          <a:srcRect l="9620" t="9315" r="8576" b="12095"/>
          <a:stretch>
            <a:fillRect/>
          </a:stretch>
        </p:blipFill>
        <p:spPr>
          <a:xfrm flipH="false" flipV="false" rot="0">
            <a:off x="5159791" y="4121439"/>
            <a:ext cx="150900" cy="132512"/>
          </a:xfrm>
          <a:prstGeom prst="rect">
            <a:avLst/>
          </a:prstGeom>
        </p:spPr>
      </p:pic>
      <p:pic>
        <p:nvPicPr>
          <p:cNvPr name="Picture 121" id="121"/>
          <p:cNvPicPr>
            <a:picLocks noChangeAspect="true"/>
          </p:cNvPicPr>
          <p:nvPr/>
        </p:nvPicPr>
        <p:blipFill>
          <a:blip r:embed="rId118"/>
          <a:srcRect l="3318" t="4398" r="3627" b="20407"/>
          <a:stretch>
            <a:fillRect/>
          </a:stretch>
        </p:blipFill>
        <p:spPr>
          <a:xfrm flipH="false" flipV="false" rot="0">
            <a:off x="5332060" y="4049105"/>
            <a:ext cx="254328" cy="187852"/>
          </a:xfrm>
          <a:prstGeom prst="rect">
            <a:avLst/>
          </a:prstGeom>
        </p:spPr>
      </p:pic>
      <p:pic>
        <p:nvPicPr>
          <p:cNvPr name="Picture 122" id="122"/>
          <p:cNvPicPr>
            <a:picLocks noChangeAspect="true"/>
          </p:cNvPicPr>
          <p:nvPr/>
        </p:nvPicPr>
        <p:blipFill>
          <a:blip r:embed="rId119"/>
          <a:srcRect l="6494" t="12902" r="0" b="22785"/>
          <a:stretch>
            <a:fillRect/>
          </a:stretch>
        </p:blipFill>
        <p:spPr>
          <a:xfrm flipH="false" flipV="false" rot="0">
            <a:off x="5152282" y="4108169"/>
            <a:ext cx="95198" cy="59850"/>
          </a:xfrm>
          <a:prstGeom prst="rect">
            <a:avLst/>
          </a:prstGeom>
        </p:spPr>
      </p:pic>
      <p:pic>
        <p:nvPicPr>
          <p:cNvPr name="Picture 123" id="123"/>
          <p:cNvPicPr>
            <a:picLocks noChangeAspect="true"/>
          </p:cNvPicPr>
          <p:nvPr/>
        </p:nvPicPr>
        <p:blipFill>
          <a:blip r:embed="rId120"/>
          <a:srcRect l="3318" t="2846" r="34555" b="0"/>
          <a:stretch>
            <a:fillRect/>
          </a:stretch>
        </p:blipFill>
        <p:spPr>
          <a:xfrm flipH="false" flipV="false" rot="0">
            <a:off x="5295513" y="4130500"/>
            <a:ext cx="115071" cy="164488"/>
          </a:xfrm>
          <a:prstGeom prst="rect">
            <a:avLst/>
          </a:prstGeom>
        </p:spPr>
      </p:pic>
      <p:pic>
        <p:nvPicPr>
          <p:cNvPr name="Picture 124" id="124"/>
          <p:cNvPicPr>
            <a:picLocks noChangeAspect="true"/>
          </p:cNvPicPr>
          <p:nvPr/>
        </p:nvPicPr>
        <p:blipFill>
          <a:blip r:embed="rId121"/>
          <a:srcRect l="3318" t="10867" r="2350" b="23363"/>
          <a:stretch>
            <a:fillRect/>
          </a:stretch>
        </p:blipFill>
        <p:spPr>
          <a:xfrm flipH="false" flipV="false" rot="0">
            <a:off x="5382752" y="4206172"/>
            <a:ext cx="171812" cy="109496"/>
          </a:xfrm>
          <a:prstGeom prst="rect">
            <a:avLst/>
          </a:prstGeom>
        </p:spPr>
      </p:pic>
      <p:pic>
        <p:nvPicPr>
          <p:cNvPr name="Picture 125" id="125"/>
          <p:cNvPicPr>
            <a:picLocks noChangeAspect="true"/>
          </p:cNvPicPr>
          <p:nvPr/>
        </p:nvPicPr>
        <p:blipFill>
          <a:blip r:embed="rId122"/>
          <a:srcRect l="0" t="4995" r="0" b="38577"/>
          <a:stretch>
            <a:fillRect/>
          </a:stretch>
        </p:blipFill>
        <p:spPr>
          <a:xfrm flipH="false" flipV="false" rot="0">
            <a:off x="5854346" y="4231756"/>
            <a:ext cx="172578" cy="89012"/>
          </a:xfrm>
          <a:prstGeom prst="rect">
            <a:avLst/>
          </a:prstGeom>
        </p:spPr>
      </p:pic>
      <p:pic>
        <p:nvPicPr>
          <p:cNvPr name="Picture 126" id="126"/>
          <p:cNvPicPr>
            <a:picLocks noChangeAspect="true"/>
          </p:cNvPicPr>
          <p:nvPr/>
        </p:nvPicPr>
        <p:blipFill>
          <a:blip r:embed="rId123"/>
          <a:srcRect l="4533" t="8047" r="14693" b="3147"/>
          <a:stretch>
            <a:fillRect/>
          </a:stretch>
        </p:blipFill>
        <p:spPr>
          <a:xfrm flipH="false" flipV="false" rot="0">
            <a:off x="5285294" y="4232350"/>
            <a:ext cx="49562" cy="49808"/>
          </a:xfrm>
          <a:prstGeom prst="rect">
            <a:avLst/>
          </a:prstGeom>
        </p:spPr>
      </p:pic>
      <p:pic>
        <p:nvPicPr>
          <p:cNvPr name="Picture 127" id="127"/>
          <p:cNvPicPr>
            <a:picLocks noChangeAspect="true"/>
          </p:cNvPicPr>
          <p:nvPr/>
        </p:nvPicPr>
        <p:blipFill>
          <a:blip r:embed="rId124"/>
          <a:srcRect l="0" t="8325" r="51229" b="0"/>
          <a:stretch>
            <a:fillRect/>
          </a:stretch>
        </p:blipFill>
        <p:spPr>
          <a:xfrm flipH="false" flipV="false" rot="0">
            <a:off x="5297237" y="4260920"/>
            <a:ext cx="59891" cy="102902"/>
          </a:xfrm>
          <a:prstGeom prst="rect">
            <a:avLst/>
          </a:prstGeom>
        </p:spPr>
      </p:pic>
      <p:pic>
        <p:nvPicPr>
          <p:cNvPr name="Picture 128" id="128"/>
          <p:cNvPicPr>
            <a:picLocks noChangeAspect="true"/>
          </p:cNvPicPr>
          <p:nvPr/>
        </p:nvPicPr>
        <p:blipFill>
          <a:blip r:embed="rId125"/>
          <a:srcRect l="5559" t="9990" r="8097" b="6326"/>
          <a:stretch>
            <a:fillRect/>
          </a:stretch>
        </p:blipFill>
        <p:spPr>
          <a:xfrm flipH="false" flipV="false" rot="0">
            <a:off x="5340360" y="4276262"/>
            <a:ext cx="62307" cy="55198"/>
          </a:xfrm>
          <a:prstGeom prst="rect">
            <a:avLst/>
          </a:prstGeom>
        </p:spPr>
      </p:pic>
      <p:pic>
        <p:nvPicPr>
          <p:cNvPr name="Picture 129" id="129"/>
          <p:cNvPicPr>
            <a:picLocks noChangeAspect="true"/>
          </p:cNvPicPr>
          <p:nvPr/>
        </p:nvPicPr>
        <p:blipFill>
          <a:blip r:embed="rId126"/>
          <a:srcRect l="0" t="0" r="11611" b="0"/>
          <a:stretch>
            <a:fillRect/>
          </a:stretch>
        </p:blipFill>
        <p:spPr>
          <a:xfrm flipH="false" flipV="false" rot="0">
            <a:off x="5210264" y="4162568"/>
            <a:ext cx="105723" cy="109332"/>
          </a:xfrm>
          <a:prstGeom prst="rect">
            <a:avLst/>
          </a:prstGeom>
        </p:spPr>
      </p:pic>
      <p:pic>
        <p:nvPicPr>
          <p:cNvPr name="Picture 130" id="130"/>
          <p:cNvPicPr>
            <a:picLocks noChangeAspect="true"/>
          </p:cNvPicPr>
          <p:nvPr/>
        </p:nvPicPr>
        <p:blipFill>
          <a:blip r:embed="rId127"/>
          <a:srcRect l="3318" t="3052" r="16110" b="4173"/>
          <a:stretch>
            <a:fillRect/>
          </a:stretch>
        </p:blipFill>
        <p:spPr>
          <a:xfrm flipH="false" flipV="false" rot="0">
            <a:off x="5947029" y="4313716"/>
            <a:ext cx="78357" cy="82471"/>
          </a:xfrm>
          <a:prstGeom prst="rect">
            <a:avLst/>
          </a:prstGeom>
        </p:spPr>
      </p:pic>
      <p:pic>
        <p:nvPicPr>
          <p:cNvPr name="Picture 131" id="131"/>
          <p:cNvPicPr>
            <a:picLocks noChangeAspect="true"/>
          </p:cNvPicPr>
          <p:nvPr/>
        </p:nvPicPr>
        <p:blipFill>
          <a:blip r:embed="rId128"/>
          <a:srcRect l="3318" t="4162" r="9646" b="3147"/>
          <a:stretch>
            <a:fillRect/>
          </a:stretch>
        </p:blipFill>
        <p:spPr>
          <a:xfrm flipH="false" flipV="false" rot="0">
            <a:off x="5977095" y="4286392"/>
            <a:ext cx="121646" cy="118417"/>
          </a:xfrm>
          <a:prstGeom prst="rect">
            <a:avLst/>
          </a:prstGeom>
        </p:spPr>
      </p:pic>
      <p:pic>
        <p:nvPicPr>
          <p:cNvPr name="Picture 132" id="132"/>
          <p:cNvPicPr>
            <a:picLocks noChangeAspect="true"/>
          </p:cNvPicPr>
          <p:nvPr/>
        </p:nvPicPr>
        <p:blipFill>
          <a:blip r:embed="rId129"/>
          <a:srcRect l="0" t="9128" r="0" b="12473"/>
          <a:stretch>
            <a:fillRect/>
          </a:stretch>
        </p:blipFill>
        <p:spPr>
          <a:xfrm flipH="false" flipV="false" rot="0">
            <a:off x="4396984" y="5157846"/>
            <a:ext cx="221868" cy="158993"/>
          </a:xfrm>
          <a:prstGeom prst="rect">
            <a:avLst/>
          </a:prstGeom>
        </p:spPr>
      </p:pic>
      <p:pic>
        <p:nvPicPr>
          <p:cNvPr name="Picture 133" id="133"/>
          <p:cNvPicPr>
            <a:picLocks noChangeAspect="true"/>
          </p:cNvPicPr>
          <p:nvPr/>
        </p:nvPicPr>
        <p:blipFill>
          <a:blip r:embed="rId130"/>
          <a:srcRect l="8946" t="8015" r="8576" b="3147"/>
          <a:stretch>
            <a:fillRect/>
          </a:stretch>
        </p:blipFill>
        <p:spPr>
          <a:xfrm flipH="false" flipV="false" rot="0">
            <a:off x="4436766" y="5221889"/>
            <a:ext cx="173080" cy="170405"/>
          </a:xfrm>
          <a:prstGeom prst="rect">
            <a:avLst/>
          </a:prstGeom>
        </p:spPr>
      </p:pic>
      <p:pic>
        <p:nvPicPr>
          <p:cNvPr name="Picture 134" id="134"/>
          <p:cNvPicPr>
            <a:picLocks noChangeAspect="true"/>
          </p:cNvPicPr>
          <p:nvPr/>
        </p:nvPicPr>
        <p:blipFill>
          <a:blip r:embed="rId131"/>
          <a:srcRect l="7720" t="4007" r="12016" b="9042"/>
          <a:stretch>
            <a:fillRect/>
          </a:stretch>
        </p:blipFill>
        <p:spPr>
          <a:xfrm flipH="false" flipV="false" rot="0">
            <a:off x="4350822" y="5054219"/>
            <a:ext cx="160079" cy="158514"/>
          </a:xfrm>
          <a:prstGeom prst="rect">
            <a:avLst/>
          </a:prstGeom>
        </p:spPr>
      </p:pic>
      <p:pic>
        <p:nvPicPr>
          <p:cNvPr name="Picture 135" id="135"/>
          <p:cNvPicPr>
            <a:picLocks noChangeAspect="true"/>
          </p:cNvPicPr>
          <p:nvPr/>
        </p:nvPicPr>
        <p:blipFill>
          <a:blip r:embed="rId132"/>
          <a:srcRect l="12587" t="7792" r="15541" b="9042"/>
          <a:stretch>
            <a:fillRect/>
          </a:stretch>
        </p:blipFill>
        <p:spPr>
          <a:xfrm flipH="false" flipV="false" rot="0">
            <a:off x="4710105" y="5171278"/>
            <a:ext cx="191179" cy="202210"/>
          </a:xfrm>
          <a:prstGeom prst="rect">
            <a:avLst/>
          </a:prstGeom>
        </p:spPr>
      </p:pic>
      <p:pic>
        <p:nvPicPr>
          <p:cNvPr name="Picture 136" id="136"/>
          <p:cNvPicPr>
            <a:picLocks noChangeAspect="true"/>
          </p:cNvPicPr>
          <p:nvPr/>
        </p:nvPicPr>
        <p:blipFill>
          <a:blip r:embed="rId133"/>
          <a:srcRect l="0" t="0" r="16434" b="3892"/>
          <a:stretch>
            <a:fillRect/>
          </a:stretch>
        </p:blipFill>
        <p:spPr>
          <a:xfrm flipH="false" flipV="false" rot="0">
            <a:off x="4564276" y="5209544"/>
            <a:ext cx="181865" cy="191185"/>
          </a:xfrm>
          <a:prstGeom prst="rect">
            <a:avLst/>
          </a:prstGeom>
        </p:spPr>
      </p:pic>
      <p:pic>
        <p:nvPicPr>
          <p:cNvPr name="Picture 137" id="137"/>
          <p:cNvPicPr>
            <a:picLocks noChangeAspect="true"/>
          </p:cNvPicPr>
          <p:nvPr/>
        </p:nvPicPr>
        <p:blipFill>
          <a:blip r:embed="rId134"/>
          <a:srcRect l="0" t="2671" r="0" b="16623"/>
          <a:stretch>
            <a:fillRect/>
          </a:stretch>
        </p:blipFill>
        <p:spPr>
          <a:xfrm flipH="false" flipV="false" rot="0">
            <a:off x="4655209" y="5092762"/>
            <a:ext cx="212868" cy="157032"/>
          </a:xfrm>
          <a:prstGeom prst="rect">
            <a:avLst/>
          </a:prstGeom>
        </p:spPr>
      </p:pic>
      <p:pic>
        <p:nvPicPr>
          <p:cNvPr name="Picture 138" id="138"/>
          <p:cNvPicPr>
            <a:picLocks noChangeAspect="true"/>
          </p:cNvPicPr>
          <p:nvPr/>
        </p:nvPicPr>
        <p:blipFill>
          <a:blip r:embed="rId135"/>
          <a:srcRect l="7289" t="1193" r="13231" b="0"/>
          <a:stretch>
            <a:fillRect/>
          </a:stretch>
        </p:blipFill>
        <p:spPr>
          <a:xfrm flipH="false" flipV="false" rot="0">
            <a:off x="5712202" y="4565625"/>
            <a:ext cx="118586" cy="134753"/>
          </a:xfrm>
          <a:prstGeom prst="rect">
            <a:avLst/>
          </a:prstGeom>
        </p:spPr>
      </p:pic>
      <p:pic>
        <p:nvPicPr>
          <p:cNvPr name="Picture 139" id="139"/>
          <p:cNvPicPr>
            <a:picLocks noChangeAspect="true"/>
          </p:cNvPicPr>
          <p:nvPr/>
        </p:nvPicPr>
        <p:blipFill>
          <a:blip r:embed="rId136"/>
          <a:srcRect l="0" t="0" r="37025" b="0"/>
          <a:stretch>
            <a:fillRect/>
          </a:stretch>
        </p:blipFill>
        <p:spPr>
          <a:xfrm flipH="false" flipV="false" rot="0">
            <a:off x="5725376" y="4526134"/>
            <a:ext cx="38939" cy="56519"/>
          </a:xfrm>
          <a:prstGeom prst="rect">
            <a:avLst/>
          </a:prstGeom>
        </p:spPr>
      </p:pic>
      <p:pic>
        <p:nvPicPr>
          <p:cNvPr name="Picture 140" id="140"/>
          <p:cNvPicPr>
            <a:picLocks noChangeAspect="true"/>
          </p:cNvPicPr>
          <p:nvPr/>
        </p:nvPicPr>
        <p:blipFill>
          <a:blip r:embed="rId137"/>
          <a:srcRect l="8480" t="6382" r="57841" b="0"/>
          <a:stretch>
            <a:fillRect/>
          </a:stretch>
        </p:blipFill>
        <p:spPr>
          <a:xfrm flipH="false" flipV="false" rot="0">
            <a:off x="5704629" y="4600644"/>
            <a:ext cx="31830" cy="80877"/>
          </a:xfrm>
          <a:prstGeom prst="rect">
            <a:avLst/>
          </a:prstGeom>
        </p:spPr>
      </p:pic>
      <p:pic>
        <p:nvPicPr>
          <p:cNvPr name="Picture 141" id="141"/>
          <p:cNvPicPr>
            <a:picLocks noChangeAspect="true"/>
          </p:cNvPicPr>
          <p:nvPr/>
        </p:nvPicPr>
        <p:blipFill>
          <a:blip r:embed="rId138"/>
          <a:srcRect l="0" t="4162" r="0" b="37044"/>
          <a:stretch>
            <a:fillRect/>
          </a:stretch>
        </p:blipFill>
        <p:spPr>
          <a:xfrm flipH="false" flipV="false" rot="0">
            <a:off x="5645309" y="4497929"/>
            <a:ext cx="70753" cy="38023"/>
          </a:xfrm>
          <a:prstGeom prst="rect">
            <a:avLst/>
          </a:prstGeom>
        </p:spPr>
      </p:pic>
      <p:pic>
        <p:nvPicPr>
          <p:cNvPr name="Picture 142" id="142"/>
          <p:cNvPicPr>
            <a:picLocks noChangeAspect="true"/>
          </p:cNvPicPr>
          <p:nvPr/>
        </p:nvPicPr>
        <p:blipFill>
          <a:blip r:embed="rId139"/>
          <a:srcRect l="14126" t="15919" r="21393" b="26343"/>
          <a:stretch>
            <a:fillRect/>
          </a:stretch>
        </p:blipFill>
        <p:spPr>
          <a:xfrm flipH="false" flipV="false" rot="0">
            <a:off x="4863022" y="4351688"/>
            <a:ext cx="29650" cy="24268"/>
          </a:xfrm>
          <a:prstGeom prst="rect">
            <a:avLst/>
          </a:prstGeom>
        </p:spPr>
      </p:pic>
      <p:pic>
        <p:nvPicPr>
          <p:cNvPr name="Picture 143" id="143"/>
          <p:cNvPicPr>
            <a:picLocks noChangeAspect="true"/>
          </p:cNvPicPr>
          <p:nvPr/>
        </p:nvPicPr>
        <p:blipFill>
          <a:blip r:embed="rId140"/>
          <a:srcRect l="0" t="17387" r="10573" b="50803"/>
          <a:stretch>
            <a:fillRect/>
          </a:stretch>
        </p:blipFill>
        <p:spPr>
          <a:xfrm flipH="false" flipV="false" rot="0">
            <a:off x="5417489" y="4499605"/>
            <a:ext cx="74637" cy="24268"/>
          </a:xfrm>
          <a:prstGeom prst="rect">
            <a:avLst/>
          </a:prstGeom>
        </p:spPr>
      </p:pic>
      <p:pic>
        <p:nvPicPr>
          <p:cNvPr name="Picture 144" id="144"/>
          <p:cNvPicPr>
            <a:picLocks noChangeAspect="true"/>
          </p:cNvPicPr>
          <p:nvPr/>
        </p:nvPicPr>
        <p:blipFill>
          <a:blip r:embed="rId141"/>
          <a:srcRect l="20161" t="0" r="11781" b="0"/>
          <a:stretch>
            <a:fillRect/>
          </a:stretch>
        </p:blipFill>
        <p:spPr>
          <a:xfrm flipH="false" flipV="false" rot="0">
            <a:off x="2663986" y="5504597"/>
            <a:ext cx="337952" cy="496576"/>
          </a:xfrm>
          <a:prstGeom prst="rect">
            <a:avLst/>
          </a:prstGeom>
        </p:spPr>
      </p:pic>
      <p:pic>
        <p:nvPicPr>
          <p:cNvPr name="Picture 145" id="145"/>
          <p:cNvPicPr>
            <a:picLocks noChangeAspect="true"/>
          </p:cNvPicPr>
          <p:nvPr/>
        </p:nvPicPr>
        <p:blipFill>
          <a:blip r:embed="rId142"/>
          <a:srcRect l="0" t="4880" r="0" b="11355"/>
          <a:stretch>
            <a:fillRect/>
          </a:stretch>
        </p:blipFill>
        <p:spPr>
          <a:xfrm flipH="false" flipV="false" rot="0">
            <a:off x="2880797" y="5181558"/>
            <a:ext cx="366602" cy="307080"/>
          </a:xfrm>
          <a:prstGeom prst="rect">
            <a:avLst/>
          </a:prstGeom>
        </p:spPr>
      </p:pic>
      <p:pic>
        <p:nvPicPr>
          <p:cNvPr name="Picture 146" id="146"/>
          <p:cNvPicPr>
            <a:picLocks noChangeAspect="true"/>
          </p:cNvPicPr>
          <p:nvPr/>
        </p:nvPicPr>
        <p:blipFill>
          <a:blip r:embed="rId143"/>
          <a:srcRect l="27058" t="38573" r="19950" b="0"/>
          <a:stretch>
            <a:fillRect/>
          </a:stretch>
        </p:blipFill>
        <p:spPr>
          <a:xfrm flipH="false" flipV="false" rot="0">
            <a:off x="3146026" y="6006963"/>
            <a:ext cx="241282" cy="279694"/>
          </a:xfrm>
          <a:prstGeom prst="rect">
            <a:avLst/>
          </a:prstGeom>
        </p:spPr>
      </p:pic>
      <p:pic>
        <p:nvPicPr>
          <p:cNvPr name="Picture 147" id="147"/>
          <p:cNvPicPr>
            <a:picLocks noChangeAspect="true"/>
          </p:cNvPicPr>
          <p:nvPr/>
        </p:nvPicPr>
        <p:blipFill>
          <a:blip r:embed="rId144"/>
          <a:srcRect l="3304" t="32010" r="12719" b="36413"/>
          <a:stretch>
            <a:fillRect/>
          </a:stretch>
        </p:blipFill>
        <p:spPr>
          <a:xfrm flipH="false" flipV="false" rot="0">
            <a:off x="2916444" y="4961661"/>
            <a:ext cx="160464" cy="60335"/>
          </a:xfrm>
          <a:prstGeom prst="rect">
            <a:avLst/>
          </a:prstGeom>
        </p:spPr>
      </p:pic>
      <p:pic>
        <p:nvPicPr>
          <p:cNvPr name="Picture 148" id="148"/>
          <p:cNvPicPr>
            <a:picLocks noChangeAspect="true"/>
          </p:cNvPicPr>
          <p:nvPr/>
        </p:nvPicPr>
        <p:blipFill>
          <a:blip r:embed="rId145"/>
          <a:srcRect l="34911" t="32992" r="30491" b="29267"/>
          <a:stretch>
            <a:fillRect/>
          </a:stretch>
        </p:blipFill>
        <p:spPr>
          <a:xfrm flipH="false" flipV="false" rot="0">
            <a:off x="3266667" y="6318362"/>
            <a:ext cx="149974" cy="163599"/>
          </a:xfrm>
          <a:prstGeom prst="rect">
            <a:avLst/>
          </a:prstGeom>
        </p:spPr>
      </p:pic>
      <p:pic>
        <p:nvPicPr>
          <p:cNvPr name="Picture 149" id="149"/>
          <p:cNvPicPr>
            <a:picLocks noChangeAspect="true"/>
          </p:cNvPicPr>
          <p:nvPr/>
        </p:nvPicPr>
        <p:blipFill>
          <a:blip r:embed="rId146"/>
          <a:srcRect l="0" t="32992" r="4633" b="24822"/>
          <a:stretch>
            <a:fillRect/>
          </a:stretch>
        </p:blipFill>
        <p:spPr>
          <a:xfrm flipH="false" flipV="false" rot="0">
            <a:off x="2625794" y="5249141"/>
            <a:ext cx="170316" cy="75339"/>
          </a:xfrm>
          <a:prstGeom prst="rect">
            <a:avLst/>
          </a:prstGeom>
        </p:spPr>
      </p:pic>
      <p:pic>
        <p:nvPicPr>
          <p:cNvPr name="Picture 150" id="150"/>
          <p:cNvPicPr>
            <a:picLocks noChangeAspect="true"/>
          </p:cNvPicPr>
          <p:nvPr/>
        </p:nvPicPr>
        <p:blipFill>
          <a:blip r:embed="rId147"/>
          <a:srcRect l="0" t="0" r="10406" b="1798"/>
          <a:stretch>
            <a:fillRect/>
          </a:stretch>
        </p:blipFill>
        <p:spPr>
          <a:xfrm flipH="false" flipV="false" rot="0">
            <a:off x="2508749" y="5101145"/>
            <a:ext cx="110159" cy="120744"/>
          </a:xfrm>
          <a:prstGeom prst="rect">
            <a:avLst/>
          </a:prstGeom>
        </p:spPr>
      </p:pic>
      <p:pic>
        <p:nvPicPr>
          <p:cNvPr name="Picture 151" id="151"/>
          <p:cNvPicPr>
            <a:picLocks noChangeAspect="true"/>
          </p:cNvPicPr>
          <p:nvPr/>
        </p:nvPicPr>
        <p:blipFill>
          <a:blip r:embed="rId148"/>
          <a:srcRect l="8666" t="2452" r="23387" b="0"/>
          <a:stretch>
            <a:fillRect/>
          </a:stretch>
        </p:blipFill>
        <p:spPr>
          <a:xfrm flipH="false" flipV="false" rot="0">
            <a:off x="3180908" y="5278521"/>
            <a:ext cx="132982" cy="190917"/>
          </a:xfrm>
          <a:prstGeom prst="rect">
            <a:avLst/>
          </a:prstGeom>
        </p:spPr>
      </p:pic>
      <p:pic>
        <p:nvPicPr>
          <p:cNvPr name="Picture 152" id="152"/>
          <p:cNvPicPr>
            <a:picLocks noChangeAspect="true"/>
          </p:cNvPicPr>
          <p:nvPr/>
        </p:nvPicPr>
        <p:blipFill>
          <a:blip r:embed="rId149"/>
          <a:srcRect l="20891" t="0" r="8484" b="5038"/>
          <a:stretch>
            <a:fillRect/>
          </a:stretch>
        </p:blipFill>
        <p:spPr>
          <a:xfrm flipH="false" flipV="false" rot="0">
            <a:off x="2381938" y="5021996"/>
            <a:ext cx="85705" cy="115240"/>
          </a:xfrm>
          <a:prstGeom prst="rect">
            <a:avLst/>
          </a:prstGeom>
        </p:spPr>
      </p:pic>
      <p:pic>
        <p:nvPicPr>
          <p:cNvPr name="Picture 153" id="153"/>
          <p:cNvPicPr>
            <a:picLocks noChangeAspect="true"/>
          </p:cNvPicPr>
          <p:nvPr/>
        </p:nvPicPr>
        <p:blipFill>
          <a:blip r:embed="rId150"/>
          <a:srcRect l="2586" t="6412" r="0" b="43261"/>
          <a:stretch>
            <a:fillRect/>
          </a:stretch>
        </p:blipFill>
        <p:spPr>
          <a:xfrm flipH="false" flipV="false" rot="0">
            <a:off x="2593329" y="4862793"/>
            <a:ext cx="326568" cy="168710"/>
          </a:xfrm>
          <a:prstGeom prst="rect">
            <a:avLst/>
          </a:prstGeom>
        </p:spPr>
      </p:pic>
      <p:pic>
        <p:nvPicPr>
          <p:cNvPr name="Picture 154" id="154"/>
          <p:cNvPicPr>
            <a:picLocks noChangeAspect="true"/>
          </p:cNvPicPr>
          <p:nvPr/>
        </p:nvPicPr>
        <p:blipFill>
          <a:blip r:embed="rId151"/>
          <a:srcRect l="12627" t="0" r="17971" b="21041"/>
          <a:stretch>
            <a:fillRect/>
          </a:stretch>
        </p:blipFill>
        <p:spPr>
          <a:xfrm flipH="false" flipV="false" rot="0">
            <a:off x="2911260" y="5681528"/>
            <a:ext cx="385104" cy="438142"/>
          </a:xfrm>
          <a:prstGeom prst="rect">
            <a:avLst/>
          </a:prstGeom>
        </p:spPr>
      </p:pic>
      <p:pic>
        <p:nvPicPr>
          <p:cNvPr name="Picture 155" id="155"/>
          <p:cNvPicPr>
            <a:picLocks noChangeAspect="true"/>
          </p:cNvPicPr>
          <p:nvPr/>
        </p:nvPicPr>
        <p:blipFill>
          <a:blip r:embed="rId152"/>
          <a:srcRect l="18018" t="0" r="4935" b="0"/>
          <a:stretch>
            <a:fillRect/>
          </a:stretch>
        </p:blipFill>
        <p:spPr>
          <a:xfrm flipH="false" flipV="false" rot="0">
            <a:off x="2717902" y="5187589"/>
            <a:ext cx="330681" cy="429200"/>
          </a:xfrm>
          <a:prstGeom prst="rect">
            <a:avLst/>
          </a:prstGeom>
        </p:spPr>
      </p:pic>
      <p:pic>
        <p:nvPicPr>
          <p:cNvPr name="Picture 156" id="156"/>
          <p:cNvPicPr>
            <a:picLocks noChangeAspect="true"/>
          </p:cNvPicPr>
          <p:nvPr/>
        </p:nvPicPr>
        <p:blipFill>
          <a:blip r:embed="rId153"/>
          <a:srcRect l="6442" t="3651" r="18616" b="4295"/>
          <a:stretch>
            <a:fillRect/>
          </a:stretch>
        </p:blipFill>
        <p:spPr>
          <a:xfrm flipH="false" flipV="false" rot="0">
            <a:off x="2673206" y="5457754"/>
            <a:ext cx="155872" cy="175010"/>
          </a:xfrm>
          <a:prstGeom prst="rect">
            <a:avLst/>
          </a:prstGeom>
        </p:spPr>
      </p:pic>
      <p:pic>
        <p:nvPicPr>
          <p:cNvPr name="Picture 157" id="157"/>
          <p:cNvPicPr>
            <a:picLocks noChangeAspect="true"/>
          </p:cNvPicPr>
          <p:nvPr/>
        </p:nvPicPr>
        <p:blipFill>
          <a:blip r:embed="rId154"/>
          <a:srcRect l="624" t="0" r="15654" b="0"/>
          <a:stretch>
            <a:fillRect/>
          </a:stretch>
        </p:blipFill>
        <p:spPr>
          <a:xfrm flipH="false" flipV="false" rot="0">
            <a:off x="3268310" y="5313087"/>
            <a:ext cx="118998" cy="142137"/>
          </a:xfrm>
          <a:prstGeom prst="rect">
            <a:avLst/>
          </a:prstGeom>
        </p:spPr>
      </p:pic>
      <p:pic>
        <p:nvPicPr>
          <p:cNvPr name="Picture 158" id="158"/>
          <p:cNvPicPr>
            <a:picLocks noChangeAspect="true"/>
          </p:cNvPicPr>
          <p:nvPr/>
        </p:nvPicPr>
        <p:blipFill>
          <a:blip r:embed="rId155"/>
          <a:srcRect l="15932" t="0" r="2536" b="0"/>
          <a:stretch>
            <a:fillRect/>
          </a:stretch>
        </p:blipFill>
        <p:spPr>
          <a:xfrm flipH="false" flipV="false" rot="0">
            <a:off x="3368976" y="5346631"/>
            <a:ext cx="81780" cy="100305"/>
          </a:xfrm>
          <a:prstGeom prst="rect">
            <a:avLst/>
          </a:prstGeom>
        </p:spPr>
      </p:pic>
      <p:pic>
        <p:nvPicPr>
          <p:cNvPr name="Picture 159" id="159"/>
          <p:cNvPicPr>
            <a:picLocks noChangeAspect="true"/>
          </p:cNvPicPr>
          <p:nvPr/>
        </p:nvPicPr>
        <p:blipFill>
          <a:blip r:embed="rId156"/>
          <a:srcRect l="0" t="16820" r="0" b="28129"/>
          <a:stretch>
            <a:fillRect/>
          </a:stretch>
        </p:blipFill>
        <p:spPr>
          <a:xfrm flipH="false" flipV="false" rot="0">
            <a:off x="2424791" y="5114708"/>
            <a:ext cx="73565" cy="40497"/>
          </a:xfrm>
          <a:prstGeom prst="rect">
            <a:avLst/>
          </a:prstGeom>
        </p:spPr>
      </p:pic>
      <p:pic>
        <p:nvPicPr>
          <p:cNvPr name="Picture 160" id="160"/>
          <p:cNvPicPr>
            <a:picLocks noChangeAspect="true"/>
          </p:cNvPicPr>
          <p:nvPr/>
        </p:nvPicPr>
        <p:blipFill>
          <a:blip r:embed="rId157"/>
          <a:srcRect l="2390" t="8327" r="0" b="20090"/>
          <a:stretch>
            <a:fillRect/>
          </a:stretch>
        </p:blipFill>
        <p:spPr>
          <a:xfrm flipH="false" flipV="false" rot="0">
            <a:off x="2543230" y="5206120"/>
            <a:ext cx="93403" cy="68497"/>
          </a:xfrm>
          <a:prstGeom prst="rect">
            <a:avLst/>
          </a:prstGeom>
        </p:spPr>
      </p:pic>
      <p:pic>
        <p:nvPicPr>
          <p:cNvPr name="Picture 161" id="161"/>
          <p:cNvPicPr>
            <a:picLocks noChangeAspect="true"/>
          </p:cNvPicPr>
          <p:nvPr/>
        </p:nvPicPr>
        <p:blipFill>
          <a:blip r:embed="rId158"/>
          <a:srcRect l="0" t="13833" r="0" b="21501"/>
          <a:stretch>
            <a:fillRect/>
          </a:stretch>
        </p:blipFill>
        <p:spPr>
          <a:xfrm flipH="false" flipV="false" rot="0">
            <a:off x="2451730" y="5070701"/>
            <a:ext cx="167178" cy="108105"/>
          </a:xfrm>
          <a:prstGeom prst="rect">
            <a:avLst/>
          </a:prstGeom>
        </p:spPr>
      </p:pic>
      <p:pic>
        <p:nvPicPr>
          <p:cNvPr name="Picture 162" id="162"/>
          <p:cNvPicPr>
            <a:picLocks noChangeAspect="true"/>
          </p:cNvPicPr>
          <p:nvPr/>
        </p:nvPicPr>
        <p:blipFill>
          <a:blip r:embed="rId159"/>
          <a:srcRect l="9561" t="0" r="28003" b="0"/>
          <a:stretch>
            <a:fillRect/>
          </a:stretch>
        </p:blipFill>
        <p:spPr>
          <a:xfrm flipH="false" flipV="false" rot="0">
            <a:off x="2451730" y="5006934"/>
            <a:ext cx="50725" cy="81243"/>
          </a:xfrm>
          <a:prstGeom prst="rect">
            <a:avLst/>
          </a:prstGeom>
        </p:spPr>
      </p:pic>
      <p:pic>
        <p:nvPicPr>
          <p:cNvPr name="Picture 163" id="163"/>
          <p:cNvPicPr>
            <a:picLocks noChangeAspect="true"/>
          </p:cNvPicPr>
          <p:nvPr/>
        </p:nvPicPr>
        <p:blipFill>
          <a:blip r:embed="rId160"/>
          <a:srcRect l="32354" t="0" r="45824" b="0"/>
          <a:stretch>
            <a:fillRect/>
          </a:stretch>
        </p:blipFill>
        <p:spPr>
          <a:xfrm flipH="false" flipV="false" rot="0">
            <a:off x="2794988" y="5945833"/>
            <a:ext cx="288020" cy="1319927"/>
          </a:xfrm>
          <a:prstGeom prst="rect">
            <a:avLst/>
          </a:prstGeom>
        </p:spPr>
      </p:pic>
      <p:pic>
        <p:nvPicPr>
          <p:cNvPr name="Picture 164" id="164"/>
          <p:cNvPicPr>
            <a:picLocks noChangeAspect="true"/>
          </p:cNvPicPr>
          <p:nvPr/>
        </p:nvPicPr>
        <p:blipFill>
          <a:blip r:embed="rId161"/>
          <a:srcRect l="15932" t="1348" r="16337" b="0"/>
          <a:stretch>
            <a:fillRect/>
          </a:stretch>
        </p:blipFill>
        <p:spPr>
          <a:xfrm flipH="false" flipV="false" rot="0">
            <a:off x="5609076" y="6195243"/>
            <a:ext cx="34819" cy="50715"/>
          </a:xfrm>
          <a:prstGeom prst="rect">
            <a:avLst/>
          </a:prstGeom>
        </p:spPr>
      </p:pic>
      <p:sp>
        <p:nvSpPr>
          <p:cNvPr name="TextBox 165" id="165"/>
          <p:cNvSpPr txBox="true"/>
          <p:nvPr/>
        </p:nvSpPr>
        <p:spPr>
          <a:xfrm rot="0">
            <a:off x="7359517" y="3152503"/>
            <a:ext cx="408980" cy="174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1000">
                <a:solidFill>
                  <a:srgbClr val="000000"/>
                </a:solidFill>
                <a:latin typeface="Open Sans Light Bold"/>
              </a:rPr>
              <a:t>Russia</a:t>
            </a:r>
          </a:p>
        </p:txBody>
      </p:sp>
      <p:sp>
        <p:nvSpPr>
          <p:cNvPr name="TextBox 166" id="166"/>
          <p:cNvSpPr txBox="true"/>
          <p:nvPr/>
        </p:nvSpPr>
        <p:spPr>
          <a:xfrm rot="0">
            <a:off x="7302548" y="4055940"/>
            <a:ext cx="359209" cy="990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7"/>
              </a:lnSpc>
            </a:pPr>
            <a:r>
              <a:rPr lang="en-US" sz="612">
                <a:solidFill>
                  <a:srgbClr val="000000"/>
                </a:solidFill>
                <a:latin typeface="Open Sans Light Bold"/>
              </a:rPr>
              <a:t>Mongolia</a:t>
            </a:r>
          </a:p>
        </p:txBody>
      </p:sp>
      <p:sp>
        <p:nvSpPr>
          <p:cNvPr name="TextBox 167" id="167"/>
          <p:cNvSpPr txBox="true"/>
          <p:nvPr/>
        </p:nvSpPr>
        <p:spPr>
          <a:xfrm rot="0">
            <a:off x="6359299" y="4011197"/>
            <a:ext cx="453461" cy="990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7"/>
              </a:lnSpc>
            </a:pPr>
            <a:r>
              <a:rPr lang="en-US" sz="612">
                <a:solidFill>
                  <a:srgbClr val="000000"/>
                </a:solidFill>
                <a:latin typeface="Open Sans Light Bold"/>
              </a:rPr>
              <a:t>Kazakhstan</a:t>
            </a:r>
          </a:p>
        </p:txBody>
      </p:sp>
      <p:sp>
        <p:nvSpPr>
          <p:cNvPr name="TextBox 168" id="168"/>
          <p:cNvSpPr txBox="true"/>
          <p:nvPr/>
        </p:nvSpPr>
        <p:spPr>
          <a:xfrm rot="0">
            <a:off x="6338583" y="4223286"/>
            <a:ext cx="182558" cy="471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Uzbekistan</a:t>
            </a:r>
          </a:p>
        </p:txBody>
      </p:sp>
      <p:sp>
        <p:nvSpPr>
          <p:cNvPr name="TextBox 169" id="169"/>
          <p:cNvSpPr txBox="true"/>
          <p:nvPr/>
        </p:nvSpPr>
        <p:spPr>
          <a:xfrm rot="0">
            <a:off x="7341858" y="4488894"/>
            <a:ext cx="222573" cy="990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7"/>
              </a:lnSpc>
            </a:pPr>
            <a:r>
              <a:rPr lang="en-US" sz="612">
                <a:solidFill>
                  <a:srgbClr val="000000"/>
                </a:solidFill>
                <a:latin typeface="Open Sans Light Bold"/>
              </a:rPr>
              <a:t>China</a:t>
            </a:r>
          </a:p>
        </p:txBody>
      </p:sp>
      <p:sp>
        <p:nvSpPr>
          <p:cNvPr name="TextBox 170" id="170"/>
          <p:cNvSpPr txBox="true"/>
          <p:nvPr/>
        </p:nvSpPr>
        <p:spPr>
          <a:xfrm rot="0">
            <a:off x="8522810" y="4408343"/>
            <a:ext cx="159818" cy="745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2"/>
              </a:lnSpc>
            </a:pPr>
            <a:r>
              <a:rPr lang="en-US" sz="444">
                <a:solidFill>
                  <a:srgbClr val="000000"/>
                </a:solidFill>
                <a:latin typeface="Open Sans Light Bold"/>
              </a:rPr>
              <a:t>Japan</a:t>
            </a:r>
          </a:p>
        </p:txBody>
      </p:sp>
      <p:sp>
        <p:nvSpPr>
          <p:cNvPr name="TextBox 171" id="171"/>
          <p:cNvSpPr txBox="true"/>
          <p:nvPr/>
        </p:nvSpPr>
        <p:spPr>
          <a:xfrm rot="0">
            <a:off x="8017012" y="4836329"/>
            <a:ext cx="112171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Taiwan</a:t>
            </a:r>
          </a:p>
        </p:txBody>
      </p:sp>
      <p:sp>
        <p:nvSpPr>
          <p:cNvPr name="TextBox 172" id="172"/>
          <p:cNvSpPr txBox="true"/>
          <p:nvPr/>
        </p:nvSpPr>
        <p:spPr>
          <a:xfrm rot="0">
            <a:off x="8086858" y="4340862"/>
            <a:ext cx="191910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North Korea</a:t>
            </a:r>
          </a:p>
        </p:txBody>
      </p:sp>
      <p:sp>
        <p:nvSpPr>
          <p:cNvPr name="TextBox 173" id="173"/>
          <p:cNvSpPr txBox="true"/>
          <p:nvPr/>
        </p:nvSpPr>
        <p:spPr>
          <a:xfrm rot="0">
            <a:off x="8073097" y="4449326"/>
            <a:ext cx="190063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South Korea</a:t>
            </a:r>
          </a:p>
        </p:txBody>
      </p:sp>
      <p:sp>
        <p:nvSpPr>
          <p:cNvPr name="TextBox 174" id="174"/>
          <p:cNvSpPr txBox="true"/>
          <p:nvPr/>
        </p:nvSpPr>
        <p:spPr>
          <a:xfrm rot="0">
            <a:off x="8028771" y="5083132"/>
            <a:ext cx="171594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Philippines</a:t>
            </a:r>
          </a:p>
        </p:txBody>
      </p:sp>
      <p:sp>
        <p:nvSpPr>
          <p:cNvPr name="TextBox 175" id="175"/>
          <p:cNvSpPr txBox="true"/>
          <p:nvPr/>
        </p:nvSpPr>
        <p:spPr>
          <a:xfrm rot="0">
            <a:off x="8092391" y="6134381"/>
            <a:ext cx="372753" cy="1214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02"/>
              </a:lnSpc>
            </a:pPr>
            <a:r>
              <a:rPr lang="en-US" sz="644">
                <a:solidFill>
                  <a:srgbClr val="000000"/>
                </a:solidFill>
                <a:latin typeface="Open Sans Light Bold"/>
              </a:rPr>
              <a:t>Australia</a:t>
            </a:r>
          </a:p>
        </p:txBody>
      </p:sp>
      <p:sp>
        <p:nvSpPr>
          <p:cNvPr name="TextBox 176" id="176"/>
          <p:cNvSpPr txBox="true"/>
          <p:nvPr/>
        </p:nvSpPr>
        <p:spPr>
          <a:xfrm rot="0">
            <a:off x="9377968" y="6705881"/>
            <a:ext cx="183194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New Zeland</a:t>
            </a:r>
          </a:p>
        </p:txBody>
      </p:sp>
      <p:sp>
        <p:nvSpPr>
          <p:cNvPr name="TextBox 177" id="177"/>
          <p:cNvSpPr txBox="true"/>
          <p:nvPr/>
        </p:nvSpPr>
        <p:spPr>
          <a:xfrm rot="0">
            <a:off x="3450757" y="2375012"/>
            <a:ext cx="662226" cy="174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1000">
                <a:solidFill>
                  <a:srgbClr val="000000"/>
                </a:solidFill>
                <a:latin typeface="Open Sans Light Bold"/>
              </a:rPr>
              <a:t>Greenland</a:t>
            </a:r>
          </a:p>
        </p:txBody>
      </p:sp>
      <p:sp>
        <p:nvSpPr>
          <p:cNvPr name="TextBox 178" id="178"/>
          <p:cNvSpPr txBox="true"/>
          <p:nvPr/>
        </p:nvSpPr>
        <p:spPr>
          <a:xfrm rot="0">
            <a:off x="1651901" y="3440576"/>
            <a:ext cx="474702" cy="174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1000">
                <a:solidFill>
                  <a:srgbClr val="000000"/>
                </a:solidFill>
                <a:latin typeface="Open Sans Light Bold"/>
              </a:rPr>
              <a:t>Canada</a:t>
            </a:r>
          </a:p>
        </p:txBody>
      </p:sp>
      <p:sp>
        <p:nvSpPr>
          <p:cNvPr name="TextBox 179" id="179"/>
          <p:cNvSpPr txBox="true"/>
          <p:nvPr/>
        </p:nvSpPr>
        <p:spPr>
          <a:xfrm rot="0">
            <a:off x="1698335" y="4266413"/>
            <a:ext cx="856536" cy="174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1000">
                <a:solidFill>
                  <a:srgbClr val="000000"/>
                </a:solidFill>
                <a:latin typeface="Open Sans Light Bold"/>
              </a:rPr>
              <a:t>United States</a:t>
            </a:r>
          </a:p>
        </p:txBody>
      </p:sp>
      <p:sp>
        <p:nvSpPr>
          <p:cNvPr name="TextBox 180" id="180"/>
          <p:cNvSpPr txBox="true"/>
          <p:nvPr/>
        </p:nvSpPr>
        <p:spPr>
          <a:xfrm rot="0">
            <a:off x="5323594" y="6312962"/>
            <a:ext cx="168532" cy="110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7"/>
              </a:lnSpc>
            </a:pPr>
            <a:r>
              <a:rPr lang="en-US" sz="449">
                <a:solidFill>
                  <a:srgbClr val="000000"/>
                </a:solidFill>
                <a:latin typeface="Open Sans Light Bold"/>
              </a:rPr>
              <a:t>South</a:t>
            </a:r>
          </a:p>
          <a:p>
            <a:pPr algn="ctr">
              <a:lnSpc>
                <a:spcPts val="417"/>
              </a:lnSpc>
            </a:pPr>
            <a:r>
              <a:rPr lang="en-US" sz="449">
                <a:solidFill>
                  <a:srgbClr val="000000"/>
                </a:solidFill>
                <a:latin typeface="Open Sans Light Bold"/>
              </a:rPr>
              <a:t>Africa</a:t>
            </a:r>
          </a:p>
        </p:txBody>
      </p:sp>
      <p:sp>
        <p:nvSpPr>
          <p:cNvPr name="TextBox 181" id="181"/>
          <p:cNvSpPr txBox="true"/>
          <p:nvPr/>
        </p:nvSpPr>
        <p:spPr>
          <a:xfrm rot="0">
            <a:off x="5189269" y="6038706"/>
            <a:ext cx="134325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Namibia</a:t>
            </a:r>
          </a:p>
        </p:txBody>
      </p:sp>
      <p:sp>
        <p:nvSpPr>
          <p:cNvPr name="TextBox 182" id="182"/>
          <p:cNvSpPr txBox="true"/>
          <p:nvPr/>
        </p:nvSpPr>
        <p:spPr>
          <a:xfrm rot="0">
            <a:off x="5200324" y="5816692"/>
            <a:ext cx="108824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Angola</a:t>
            </a:r>
          </a:p>
        </p:txBody>
      </p:sp>
      <p:sp>
        <p:nvSpPr>
          <p:cNvPr name="TextBox 183" id="183"/>
          <p:cNvSpPr txBox="true"/>
          <p:nvPr/>
        </p:nvSpPr>
        <p:spPr>
          <a:xfrm rot="0">
            <a:off x="5407859" y="5876991"/>
            <a:ext cx="117258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Zambia</a:t>
            </a:r>
          </a:p>
        </p:txBody>
      </p:sp>
      <p:sp>
        <p:nvSpPr>
          <p:cNvPr name="TextBox 184" id="184"/>
          <p:cNvSpPr txBox="true"/>
          <p:nvPr/>
        </p:nvSpPr>
        <p:spPr>
          <a:xfrm rot="0">
            <a:off x="5917372" y="6076239"/>
            <a:ext cx="190499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Madagascar</a:t>
            </a:r>
          </a:p>
        </p:txBody>
      </p:sp>
      <p:sp>
        <p:nvSpPr>
          <p:cNvPr name="TextBox 185" id="185"/>
          <p:cNvSpPr txBox="true"/>
          <p:nvPr/>
        </p:nvSpPr>
        <p:spPr>
          <a:xfrm rot="0">
            <a:off x="5353048" y="6095005"/>
            <a:ext cx="156366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Botswana</a:t>
            </a:r>
          </a:p>
        </p:txBody>
      </p:sp>
      <p:sp>
        <p:nvSpPr>
          <p:cNvPr name="TextBox 186" id="186"/>
          <p:cNvSpPr txBox="true"/>
          <p:nvPr/>
        </p:nvSpPr>
        <p:spPr>
          <a:xfrm rot="0">
            <a:off x="5509414" y="6001173"/>
            <a:ext cx="163944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Zimbabwe</a:t>
            </a:r>
          </a:p>
        </p:txBody>
      </p:sp>
      <p:sp>
        <p:nvSpPr>
          <p:cNvPr name="TextBox 187" id="187"/>
          <p:cNvSpPr txBox="true"/>
          <p:nvPr/>
        </p:nvSpPr>
        <p:spPr>
          <a:xfrm rot="0">
            <a:off x="5639696" y="5643995"/>
            <a:ext cx="142298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Tanzania</a:t>
            </a:r>
          </a:p>
        </p:txBody>
      </p:sp>
      <p:sp>
        <p:nvSpPr>
          <p:cNvPr name="TextBox 188" id="188"/>
          <p:cNvSpPr txBox="true"/>
          <p:nvPr/>
        </p:nvSpPr>
        <p:spPr>
          <a:xfrm rot="0">
            <a:off x="5733199" y="5488205"/>
            <a:ext cx="97589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Kenya</a:t>
            </a:r>
          </a:p>
        </p:txBody>
      </p:sp>
      <p:sp>
        <p:nvSpPr>
          <p:cNvPr name="TextBox 189" id="189"/>
          <p:cNvSpPr txBox="true"/>
          <p:nvPr/>
        </p:nvSpPr>
        <p:spPr>
          <a:xfrm rot="0">
            <a:off x="5982278" y="5228041"/>
            <a:ext cx="125594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Somalia</a:t>
            </a:r>
          </a:p>
        </p:txBody>
      </p:sp>
      <p:sp>
        <p:nvSpPr>
          <p:cNvPr name="TextBox 190" id="190"/>
          <p:cNvSpPr txBox="true"/>
          <p:nvPr/>
        </p:nvSpPr>
        <p:spPr>
          <a:xfrm rot="0">
            <a:off x="5765668" y="5300285"/>
            <a:ext cx="130239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Ethiopia</a:t>
            </a:r>
          </a:p>
        </p:txBody>
      </p:sp>
      <p:sp>
        <p:nvSpPr>
          <p:cNvPr name="TextBox 191" id="191"/>
          <p:cNvSpPr txBox="true"/>
          <p:nvPr/>
        </p:nvSpPr>
        <p:spPr>
          <a:xfrm rot="0">
            <a:off x="5591385" y="5450672"/>
            <a:ext cx="120816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Uganda</a:t>
            </a:r>
          </a:p>
        </p:txBody>
      </p:sp>
      <p:sp>
        <p:nvSpPr>
          <p:cNvPr name="TextBox 192" id="192"/>
          <p:cNvSpPr txBox="true"/>
          <p:nvPr/>
        </p:nvSpPr>
        <p:spPr>
          <a:xfrm rot="0">
            <a:off x="5492125" y="5281518"/>
            <a:ext cx="198670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South Sudan</a:t>
            </a:r>
          </a:p>
        </p:txBody>
      </p:sp>
      <p:sp>
        <p:nvSpPr>
          <p:cNvPr name="TextBox 193" id="193"/>
          <p:cNvSpPr txBox="true"/>
          <p:nvPr/>
        </p:nvSpPr>
        <p:spPr>
          <a:xfrm rot="0">
            <a:off x="5315987" y="5591312"/>
            <a:ext cx="150501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DR Congo</a:t>
            </a:r>
          </a:p>
        </p:txBody>
      </p:sp>
      <p:sp>
        <p:nvSpPr>
          <p:cNvPr name="TextBox 194" id="194"/>
          <p:cNvSpPr txBox="true"/>
          <p:nvPr/>
        </p:nvSpPr>
        <p:spPr>
          <a:xfrm rot="0">
            <a:off x="5758167" y="5071845"/>
            <a:ext cx="107638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Eritrea</a:t>
            </a:r>
          </a:p>
        </p:txBody>
      </p:sp>
      <p:sp>
        <p:nvSpPr>
          <p:cNvPr name="TextBox 195" id="195"/>
          <p:cNvSpPr txBox="true"/>
          <p:nvPr/>
        </p:nvSpPr>
        <p:spPr>
          <a:xfrm rot="0">
            <a:off x="5982278" y="5072750"/>
            <a:ext cx="109384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Yeman</a:t>
            </a:r>
          </a:p>
        </p:txBody>
      </p:sp>
      <p:sp>
        <p:nvSpPr>
          <p:cNvPr name="TextBox 196" id="196"/>
          <p:cNvSpPr txBox="true"/>
          <p:nvPr/>
        </p:nvSpPr>
        <p:spPr>
          <a:xfrm rot="0">
            <a:off x="5869698" y="4816433"/>
            <a:ext cx="199263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Saudi Arabia</a:t>
            </a:r>
          </a:p>
        </p:txBody>
      </p:sp>
      <p:sp>
        <p:nvSpPr>
          <p:cNvPr name="TextBox 197" id="197"/>
          <p:cNvSpPr txBox="true"/>
          <p:nvPr/>
        </p:nvSpPr>
        <p:spPr>
          <a:xfrm rot="0">
            <a:off x="6267455" y="4880158"/>
            <a:ext cx="96139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Oman</a:t>
            </a:r>
          </a:p>
        </p:txBody>
      </p:sp>
      <p:sp>
        <p:nvSpPr>
          <p:cNvPr name="TextBox 198" id="198"/>
          <p:cNvSpPr txBox="true"/>
          <p:nvPr/>
        </p:nvSpPr>
        <p:spPr>
          <a:xfrm rot="0">
            <a:off x="6950604" y="4709516"/>
            <a:ext cx="79581" cy="306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7"/>
              </a:lnSpc>
            </a:pPr>
            <a:r>
              <a:rPr lang="en-US" sz="212">
                <a:solidFill>
                  <a:srgbClr val="000000"/>
                </a:solidFill>
                <a:latin typeface="Open Sans Light Bold"/>
              </a:rPr>
              <a:t>Nepal</a:t>
            </a:r>
          </a:p>
        </p:txBody>
      </p:sp>
      <p:sp>
        <p:nvSpPr>
          <p:cNvPr name="TextBox 199" id="199"/>
          <p:cNvSpPr txBox="true"/>
          <p:nvPr/>
        </p:nvSpPr>
        <p:spPr>
          <a:xfrm rot="0">
            <a:off x="8572684" y="5497447"/>
            <a:ext cx="150339" cy="86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Papua ew</a:t>
            </a:r>
          </a:p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Guinea</a:t>
            </a:r>
          </a:p>
        </p:txBody>
      </p:sp>
      <p:sp>
        <p:nvSpPr>
          <p:cNvPr name="TextBox 200" id="200"/>
          <p:cNvSpPr txBox="true"/>
          <p:nvPr/>
        </p:nvSpPr>
        <p:spPr>
          <a:xfrm rot="0">
            <a:off x="8061309" y="5608743"/>
            <a:ext cx="214415" cy="496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2"/>
              </a:lnSpc>
            </a:pPr>
            <a:r>
              <a:rPr lang="en-US" sz="344">
                <a:solidFill>
                  <a:srgbClr val="000000"/>
                </a:solidFill>
                <a:latin typeface="Open Sans Light Bold"/>
              </a:rPr>
              <a:t>Indonesia</a:t>
            </a:r>
          </a:p>
        </p:txBody>
      </p:sp>
      <p:sp>
        <p:nvSpPr>
          <p:cNvPr name="TextBox 201" id="201"/>
          <p:cNvSpPr txBox="true"/>
          <p:nvPr/>
        </p:nvSpPr>
        <p:spPr>
          <a:xfrm rot="0">
            <a:off x="558452" y="3158216"/>
            <a:ext cx="514127" cy="958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40"/>
              </a:lnSpc>
            </a:pPr>
            <a:r>
              <a:rPr lang="en-US" sz="600">
                <a:solidFill>
                  <a:srgbClr val="000000"/>
                </a:solidFill>
                <a:latin typeface="Open Sans Light Bold"/>
              </a:rPr>
              <a:t>United States</a:t>
            </a:r>
          </a:p>
        </p:txBody>
      </p:sp>
      <p:sp>
        <p:nvSpPr>
          <p:cNvPr name="TextBox 202" id="202"/>
          <p:cNvSpPr txBox="true"/>
          <p:nvPr/>
        </p:nvSpPr>
        <p:spPr>
          <a:xfrm rot="0">
            <a:off x="4252077" y="3225315"/>
            <a:ext cx="184689" cy="575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"/>
              </a:lnSpc>
            </a:pPr>
            <a:r>
              <a:rPr lang="en-US" sz="400">
                <a:solidFill>
                  <a:srgbClr val="000000"/>
                </a:solidFill>
                <a:latin typeface="Open Sans Light Bold"/>
              </a:rPr>
              <a:t>Iceland</a:t>
            </a:r>
          </a:p>
        </p:txBody>
      </p:sp>
      <p:sp>
        <p:nvSpPr>
          <p:cNvPr name="TextBox 203" id="203"/>
          <p:cNvSpPr txBox="true"/>
          <p:nvPr/>
        </p:nvSpPr>
        <p:spPr>
          <a:xfrm rot="0">
            <a:off x="5407633" y="3338365"/>
            <a:ext cx="168502" cy="609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0"/>
              </a:lnSpc>
            </a:pPr>
            <a:r>
              <a:rPr lang="en-US" sz="357">
                <a:solidFill>
                  <a:srgbClr val="000000"/>
                </a:solidFill>
                <a:latin typeface="Open Sans Light Bold"/>
              </a:rPr>
              <a:t>Finland</a:t>
            </a:r>
          </a:p>
        </p:txBody>
      </p:sp>
      <p:sp>
        <p:nvSpPr>
          <p:cNvPr name="TextBox 204" id="204"/>
          <p:cNvSpPr txBox="true"/>
          <p:nvPr/>
        </p:nvSpPr>
        <p:spPr>
          <a:xfrm rot="0">
            <a:off x="5195544" y="3201397"/>
            <a:ext cx="126851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Sweden</a:t>
            </a:r>
          </a:p>
        </p:txBody>
      </p:sp>
      <p:sp>
        <p:nvSpPr>
          <p:cNvPr name="TextBox 205" id="205"/>
          <p:cNvSpPr txBox="true"/>
          <p:nvPr/>
        </p:nvSpPr>
        <p:spPr>
          <a:xfrm rot="0">
            <a:off x="4965179" y="3459626"/>
            <a:ext cx="128043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Norway</a:t>
            </a:r>
          </a:p>
        </p:txBody>
      </p:sp>
      <p:sp>
        <p:nvSpPr>
          <p:cNvPr name="TextBox 206" id="206"/>
          <p:cNvSpPr txBox="true"/>
          <p:nvPr/>
        </p:nvSpPr>
        <p:spPr>
          <a:xfrm rot="0">
            <a:off x="4988880" y="3692612"/>
            <a:ext cx="152023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Denmark</a:t>
            </a:r>
          </a:p>
        </p:txBody>
      </p:sp>
      <p:sp>
        <p:nvSpPr>
          <p:cNvPr name="TextBox 207" id="207"/>
          <p:cNvSpPr txBox="true"/>
          <p:nvPr/>
        </p:nvSpPr>
        <p:spPr>
          <a:xfrm rot="0">
            <a:off x="4761643" y="3674081"/>
            <a:ext cx="144734" cy="901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United</a:t>
            </a:r>
          </a:p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Kingdom</a:t>
            </a:r>
          </a:p>
        </p:txBody>
      </p:sp>
      <p:sp>
        <p:nvSpPr>
          <p:cNvPr name="TextBox 208" id="208"/>
          <p:cNvSpPr txBox="true"/>
          <p:nvPr/>
        </p:nvSpPr>
        <p:spPr>
          <a:xfrm rot="0">
            <a:off x="4492907" y="3812774"/>
            <a:ext cx="116938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Ireland</a:t>
            </a:r>
          </a:p>
        </p:txBody>
      </p:sp>
      <p:sp>
        <p:nvSpPr>
          <p:cNvPr name="TextBox 209" id="209"/>
          <p:cNvSpPr txBox="true"/>
          <p:nvPr/>
        </p:nvSpPr>
        <p:spPr>
          <a:xfrm rot="0">
            <a:off x="4671717" y="4293129"/>
            <a:ext cx="89926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Spain</a:t>
            </a:r>
          </a:p>
        </p:txBody>
      </p:sp>
      <p:sp>
        <p:nvSpPr>
          <p:cNvPr name="TextBox 210" id="210"/>
          <p:cNvSpPr txBox="true"/>
          <p:nvPr/>
        </p:nvSpPr>
        <p:spPr>
          <a:xfrm rot="0">
            <a:off x="4576613" y="4595820"/>
            <a:ext cx="140067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Morocco</a:t>
            </a:r>
          </a:p>
        </p:txBody>
      </p:sp>
      <p:sp>
        <p:nvSpPr>
          <p:cNvPr name="TextBox 211" id="211"/>
          <p:cNvSpPr txBox="true"/>
          <p:nvPr/>
        </p:nvSpPr>
        <p:spPr>
          <a:xfrm rot="0">
            <a:off x="4795093" y="4715299"/>
            <a:ext cx="114929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Algeria</a:t>
            </a:r>
          </a:p>
        </p:txBody>
      </p:sp>
      <p:sp>
        <p:nvSpPr>
          <p:cNvPr name="TextBox 212" id="212"/>
          <p:cNvSpPr txBox="true"/>
          <p:nvPr/>
        </p:nvSpPr>
        <p:spPr>
          <a:xfrm rot="0">
            <a:off x="4726371" y="4970565"/>
            <a:ext cx="70544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Mali</a:t>
            </a:r>
          </a:p>
        </p:txBody>
      </p:sp>
      <p:sp>
        <p:nvSpPr>
          <p:cNvPr name="TextBox 213" id="213"/>
          <p:cNvSpPr txBox="true"/>
          <p:nvPr/>
        </p:nvSpPr>
        <p:spPr>
          <a:xfrm rot="0">
            <a:off x="5005946" y="4484578"/>
            <a:ext cx="117892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Tunisia</a:t>
            </a:r>
          </a:p>
        </p:txBody>
      </p:sp>
      <p:sp>
        <p:nvSpPr>
          <p:cNvPr name="TextBox 214" id="214"/>
          <p:cNvSpPr txBox="true"/>
          <p:nvPr/>
        </p:nvSpPr>
        <p:spPr>
          <a:xfrm rot="0">
            <a:off x="5215215" y="4730608"/>
            <a:ext cx="87508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Libya</a:t>
            </a:r>
          </a:p>
        </p:txBody>
      </p:sp>
      <p:sp>
        <p:nvSpPr>
          <p:cNvPr name="TextBox 215" id="215"/>
          <p:cNvSpPr txBox="true"/>
          <p:nvPr/>
        </p:nvSpPr>
        <p:spPr>
          <a:xfrm rot="0">
            <a:off x="5509414" y="4752360"/>
            <a:ext cx="90301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Egypt</a:t>
            </a:r>
          </a:p>
        </p:txBody>
      </p:sp>
      <p:sp>
        <p:nvSpPr>
          <p:cNvPr name="TextBox 216" id="216"/>
          <p:cNvSpPr txBox="true"/>
          <p:nvPr/>
        </p:nvSpPr>
        <p:spPr>
          <a:xfrm rot="0">
            <a:off x="5519548" y="5026164"/>
            <a:ext cx="101440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Sudan</a:t>
            </a:r>
          </a:p>
        </p:txBody>
      </p:sp>
      <p:sp>
        <p:nvSpPr>
          <p:cNvPr name="TextBox 217" id="217"/>
          <p:cNvSpPr txBox="true"/>
          <p:nvPr/>
        </p:nvSpPr>
        <p:spPr>
          <a:xfrm rot="0">
            <a:off x="5252531" y="5095094"/>
            <a:ext cx="82773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Chad</a:t>
            </a:r>
          </a:p>
        </p:txBody>
      </p:sp>
      <p:sp>
        <p:nvSpPr>
          <p:cNvPr name="TextBox 218" id="218"/>
          <p:cNvSpPr txBox="true"/>
          <p:nvPr/>
        </p:nvSpPr>
        <p:spPr>
          <a:xfrm rot="0">
            <a:off x="5007229" y="4989095"/>
            <a:ext cx="89211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Niger</a:t>
            </a:r>
          </a:p>
        </p:txBody>
      </p:sp>
      <p:sp>
        <p:nvSpPr>
          <p:cNvPr name="TextBox 219" id="219"/>
          <p:cNvSpPr txBox="true"/>
          <p:nvPr/>
        </p:nvSpPr>
        <p:spPr>
          <a:xfrm rot="0">
            <a:off x="6223545" y="4358488"/>
            <a:ext cx="230076" cy="471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Turkmenistan</a:t>
            </a:r>
          </a:p>
        </p:txBody>
      </p:sp>
      <p:sp>
        <p:nvSpPr>
          <p:cNvPr name="TextBox 220" id="220"/>
          <p:cNvSpPr txBox="true"/>
          <p:nvPr/>
        </p:nvSpPr>
        <p:spPr>
          <a:xfrm rot="0">
            <a:off x="6422122" y="4521638"/>
            <a:ext cx="198040" cy="471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Afghanistan</a:t>
            </a:r>
          </a:p>
        </p:txBody>
      </p:sp>
      <p:sp>
        <p:nvSpPr>
          <p:cNvPr name="TextBox 221" id="221"/>
          <p:cNvSpPr txBox="true"/>
          <p:nvPr/>
        </p:nvSpPr>
        <p:spPr>
          <a:xfrm rot="0">
            <a:off x="6165788" y="4559578"/>
            <a:ext cx="66892" cy="471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Iran</a:t>
            </a:r>
          </a:p>
        </p:txBody>
      </p:sp>
      <p:sp>
        <p:nvSpPr>
          <p:cNvPr name="TextBox 222" id="222"/>
          <p:cNvSpPr txBox="true"/>
          <p:nvPr/>
        </p:nvSpPr>
        <p:spPr>
          <a:xfrm rot="0">
            <a:off x="6579682" y="4366787"/>
            <a:ext cx="160606" cy="465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Tajikistan</a:t>
            </a:r>
          </a:p>
        </p:txBody>
      </p:sp>
      <p:sp>
        <p:nvSpPr>
          <p:cNvPr name="TextBox 223" id="223"/>
          <p:cNvSpPr txBox="true"/>
          <p:nvPr/>
        </p:nvSpPr>
        <p:spPr>
          <a:xfrm rot="0">
            <a:off x="6693607" y="4262269"/>
            <a:ext cx="179886" cy="465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Kyrgyzstan</a:t>
            </a:r>
          </a:p>
        </p:txBody>
      </p:sp>
      <p:sp>
        <p:nvSpPr>
          <p:cNvPr name="TextBox 224" id="224"/>
          <p:cNvSpPr txBox="true"/>
          <p:nvPr/>
        </p:nvSpPr>
        <p:spPr>
          <a:xfrm rot="0">
            <a:off x="6544984" y="4662386"/>
            <a:ext cx="142184" cy="471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Pakistan</a:t>
            </a:r>
          </a:p>
        </p:txBody>
      </p:sp>
      <p:sp>
        <p:nvSpPr>
          <p:cNvPr name="TextBox 225" id="225"/>
          <p:cNvSpPr txBox="true"/>
          <p:nvPr/>
        </p:nvSpPr>
        <p:spPr>
          <a:xfrm rot="0">
            <a:off x="6812760" y="4889400"/>
            <a:ext cx="82711" cy="471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India</a:t>
            </a:r>
          </a:p>
        </p:txBody>
      </p:sp>
      <p:sp>
        <p:nvSpPr>
          <p:cNvPr name="TextBox 226" id="226"/>
          <p:cNvSpPr txBox="true"/>
          <p:nvPr/>
        </p:nvSpPr>
        <p:spPr>
          <a:xfrm rot="0">
            <a:off x="7426598" y="5362715"/>
            <a:ext cx="137833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Malaysia</a:t>
            </a:r>
          </a:p>
        </p:txBody>
      </p:sp>
      <p:sp>
        <p:nvSpPr>
          <p:cNvPr name="TextBox 227" id="227"/>
          <p:cNvSpPr txBox="true"/>
          <p:nvPr/>
        </p:nvSpPr>
        <p:spPr>
          <a:xfrm rot="0">
            <a:off x="7596065" y="5183264"/>
            <a:ext cx="131385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Vietnam</a:t>
            </a:r>
          </a:p>
        </p:txBody>
      </p:sp>
      <p:sp>
        <p:nvSpPr>
          <p:cNvPr name="TextBox 228" id="228"/>
          <p:cNvSpPr txBox="true"/>
          <p:nvPr/>
        </p:nvSpPr>
        <p:spPr>
          <a:xfrm rot="0">
            <a:off x="7396033" y="5066410"/>
            <a:ext cx="135144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Thailand</a:t>
            </a:r>
          </a:p>
        </p:txBody>
      </p:sp>
      <p:sp>
        <p:nvSpPr>
          <p:cNvPr name="TextBox 229" id="229"/>
          <p:cNvSpPr txBox="true"/>
          <p:nvPr/>
        </p:nvSpPr>
        <p:spPr>
          <a:xfrm rot="0">
            <a:off x="7459970" y="4934522"/>
            <a:ext cx="71087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Laos</a:t>
            </a:r>
          </a:p>
        </p:txBody>
      </p:sp>
      <p:sp>
        <p:nvSpPr>
          <p:cNvPr name="TextBox 230" id="230"/>
          <p:cNvSpPr txBox="true"/>
          <p:nvPr/>
        </p:nvSpPr>
        <p:spPr>
          <a:xfrm rot="0">
            <a:off x="7283524" y="4899270"/>
            <a:ext cx="104816" cy="44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"/>
              </a:lnSpc>
            </a:pPr>
            <a:r>
              <a:rPr lang="en-US" sz="244">
                <a:solidFill>
                  <a:srgbClr val="000000"/>
                </a:solidFill>
                <a:latin typeface="Open Sans Light Bold"/>
              </a:rPr>
              <a:t>Burma</a:t>
            </a:r>
          </a:p>
        </p:txBody>
      </p:sp>
      <p:sp>
        <p:nvSpPr>
          <p:cNvPr name="TextBox 231" id="231"/>
          <p:cNvSpPr txBox="true"/>
          <p:nvPr/>
        </p:nvSpPr>
        <p:spPr>
          <a:xfrm rot="0">
            <a:off x="7148464" y="4740133"/>
            <a:ext cx="52711" cy="162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7"/>
              </a:lnSpc>
            </a:pPr>
            <a:r>
              <a:rPr lang="en-US" sz="112">
                <a:solidFill>
                  <a:srgbClr val="000000"/>
                </a:solidFill>
                <a:latin typeface="Open Sans Light Bold"/>
              </a:rPr>
              <a:t>Buthan</a:t>
            </a:r>
          </a:p>
        </p:txBody>
      </p:sp>
      <p:sp>
        <p:nvSpPr>
          <p:cNvPr name="TextBox 232" id="232"/>
          <p:cNvSpPr txBox="true"/>
          <p:nvPr/>
        </p:nvSpPr>
        <p:spPr>
          <a:xfrm rot="0">
            <a:off x="7118359" y="4837743"/>
            <a:ext cx="82816" cy="162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7"/>
              </a:lnSpc>
            </a:pPr>
            <a:r>
              <a:rPr lang="en-US" sz="112">
                <a:solidFill>
                  <a:srgbClr val="000000"/>
                </a:solidFill>
                <a:latin typeface="Open Sans Light Bold"/>
              </a:rPr>
              <a:t>Bangladesh</a:t>
            </a:r>
          </a:p>
        </p:txBody>
      </p:sp>
      <p:sp>
        <p:nvSpPr>
          <p:cNvPr name="TextBox 233" id="233"/>
          <p:cNvSpPr txBox="true"/>
          <p:nvPr/>
        </p:nvSpPr>
        <p:spPr>
          <a:xfrm rot="0">
            <a:off x="7505709" y="5135251"/>
            <a:ext cx="90355" cy="303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"/>
              </a:lnSpc>
            </a:pPr>
            <a:r>
              <a:rPr lang="en-US" sz="144">
                <a:solidFill>
                  <a:srgbClr val="000000"/>
                </a:solidFill>
                <a:latin typeface="Open Sans Light Bold"/>
              </a:rPr>
              <a:t>combodia</a:t>
            </a:r>
          </a:p>
        </p:txBody>
      </p:sp>
      <p:sp>
        <p:nvSpPr>
          <p:cNvPr name="TextBox 234" id="234"/>
          <p:cNvSpPr txBox="true"/>
          <p:nvPr/>
        </p:nvSpPr>
        <p:spPr>
          <a:xfrm rot="0">
            <a:off x="5905347" y="4567812"/>
            <a:ext cx="63983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Iraq</a:t>
            </a:r>
          </a:p>
        </p:txBody>
      </p:sp>
      <p:sp>
        <p:nvSpPr>
          <p:cNvPr name="TextBox 235" id="235"/>
          <p:cNvSpPr txBox="true"/>
          <p:nvPr/>
        </p:nvSpPr>
        <p:spPr>
          <a:xfrm rot="0">
            <a:off x="5781993" y="4498419"/>
            <a:ext cx="78545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Syria</a:t>
            </a:r>
          </a:p>
        </p:txBody>
      </p:sp>
      <p:sp>
        <p:nvSpPr>
          <p:cNvPr name="TextBox 236" id="236"/>
          <p:cNvSpPr txBox="true"/>
          <p:nvPr/>
        </p:nvSpPr>
        <p:spPr>
          <a:xfrm rot="0">
            <a:off x="4932887" y="5218516"/>
            <a:ext cx="118948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Nigeria</a:t>
            </a:r>
          </a:p>
        </p:txBody>
      </p:sp>
      <p:sp>
        <p:nvSpPr>
          <p:cNvPr name="TextBox 237" id="237"/>
          <p:cNvSpPr txBox="true"/>
          <p:nvPr/>
        </p:nvSpPr>
        <p:spPr>
          <a:xfrm rot="0">
            <a:off x="5064892" y="5506972"/>
            <a:ext cx="102399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Gabon</a:t>
            </a:r>
          </a:p>
        </p:txBody>
      </p:sp>
      <p:sp>
        <p:nvSpPr>
          <p:cNvPr name="TextBox 238" id="238"/>
          <p:cNvSpPr txBox="true"/>
          <p:nvPr/>
        </p:nvSpPr>
        <p:spPr>
          <a:xfrm rot="0">
            <a:off x="5174456" y="5485830"/>
            <a:ext cx="97984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Congo</a:t>
            </a:r>
          </a:p>
        </p:txBody>
      </p:sp>
      <p:sp>
        <p:nvSpPr>
          <p:cNvPr name="TextBox 239" id="239"/>
          <p:cNvSpPr txBox="true"/>
          <p:nvPr/>
        </p:nvSpPr>
        <p:spPr>
          <a:xfrm rot="0">
            <a:off x="4424373" y="4965732"/>
            <a:ext cx="182101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Mauritania</a:t>
            </a:r>
          </a:p>
        </p:txBody>
      </p:sp>
      <p:sp>
        <p:nvSpPr>
          <p:cNvPr name="TextBox 240" id="240"/>
          <p:cNvSpPr txBox="true"/>
          <p:nvPr/>
        </p:nvSpPr>
        <p:spPr>
          <a:xfrm rot="0">
            <a:off x="2053283" y="4792441"/>
            <a:ext cx="99294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Mexio</a:t>
            </a:r>
          </a:p>
        </p:txBody>
      </p:sp>
      <p:sp>
        <p:nvSpPr>
          <p:cNvPr name="TextBox 241" id="241"/>
          <p:cNvSpPr txBox="true"/>
          <p:nvPr/>
        </p:nvSpPr>
        <p:spPr>
          <a:xfrm rot="0">
            <a:off x="2728293" y="4897462"/>
            <a:ext cx="82773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Cuba</a:t>
            </a:r>
          </a:p>
        </p:txBody>
      </p:sp>
      <p:sp>
        <p:nvSpPr>
          <p:cNvPr name="TextBox 242" id="242"/>
          <p:cNvSpPr txBox="true"/>
          <p:nvPr/>
        </p:nvSpPr>
        <p:spPr>
          <a:xfrm rot="0">
            <a:off x="2950486" y="4916896"/>
            <a:ext cx="187789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Puerto Rico</a:t>
            </a:r>
          </a:p>
        </p:txBody>
      </p:sp>
      <p:sp>
        <p:nvSpPr>
          <p:cNvPr name="TextBox 243" id="243"/>
          <p:cNvSpPr txBox="true"/>
          <p:nvPr/>
        </p:nvSpPr>
        <p:spPr>
          <a:xfrm rot="0">
            <a:off x="2661598" y="5203208"/>
            <a:ext cx="133391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Panama</a:t>
            </a:r>
          </a:p>
        </p:txBody>
      </p:sp>
      <p:sp>
        <p:nvSpPr>
          <p:cNvPr name="TextBox 244" id="244"/>
          <p:cNvSpPr txBox="true"/>
          <p:nvPr/>
        </p:nvSpPr>
        <p:spPr>
          <a:xfrm rot="0">
            <a:off x="2287919" y="5096471"/>
            <a:ext cx="110127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Guatemala</a:t>
            </a:r>
          </a:p>
        </p:txBody>
      </p:sp>
      <p:sp>
        <p:nvSpPr>
          <p:cNvPr name="TextBox 245" id="245"/>
          <p:cNvSpPr txBox="true"/>
          <p:nvPr/>
        </p:nvSpPr>
        <p:spPr>
          <a:xfrm rot="0">
            <a:off x="2574585" y="5142272"/>
            <a:ext cx="102419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Nicaragua</a:t>
            </a:r>
          </a:p>
        </p:txBody>
      </p:sp>
      <p:sp>
        <p:nvSpPr>
          <p:cNvPr name="TextBox 246" id="246"/>
          <p:cNvSpPr txBox="true"/>
          <p:nvPr/>
        </p:nvSpPr>
        <p:spPr>
          <a:xfrm rot="0">
            <a:off x="2993181" y="5271993"/>
            <a:ext cx="167454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Venezuele</a:t>
            </a:r>
          </a:p>
        </p:txBody>
      </p:sp>
      <p:sp>
        <p:nvSpPr>
          <p:cNvPr name="TextBox 247" id="247"/>
          <p:cNvSpPr txBox="true"/>
          <p:nvPr/>
        </p:nvSpPr>
        <p:spPr>
          <a:xfrm rot="0">
            <a:off x="2811066" y="5380341"/>
            <a:ext cx="153863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Colombia</a:t>
            </a:r>
          </a:p>
        </p:txBody>
      </p:sp>
      <p:sp>
        <p:nvSpPr>
          <p:cNvPr name="TextBox 248" id="248"/>
          <p:cNvSpPr txBox="true"/>
          <p:nvPr/>
        </p:nvSpPr>
        <p:spPr>
          <a:xfrm rot="0">
            <a:off x="3416642" y="5755094"/>
            <a:ext cx="92481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Brazil</a:t>
            </a:r>
          </a:p>
        </p:txBody>
      </p:sp>
      <p:sp>
        <p:nvSpPr>
          <p:cNvPr name="TextBox 249" id="249"/>
          <p:cNvSpPr txBox="true"/>
          <p:nvPr/>
        </p:nvSpPr>
        <p:spPr>
          <a:xfrm rot="0">
            <a:off x="2831697" y="5785685"/>
            <a:ext cx="76199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Peru</a:t>
            </a:r>
          </a:p>
        </p:txBody>
      </p:sp>
      <p:sp>
        <p:nvSpPr>
          <p:cNvPr name="TextBox 250" id="250"/>
          <p:cNvSpPr txBox="true"/>
          <p:nvPr/>
        </p:nvSpPr>
        <p:spPr>
          <a:xfrm rot="0">
            <a:off x="3050100" y="5936308"/>
            <a:ext cx="110534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Bolivia</a:t>
            </a:r>
          </a:p>
        </p:txBody>
      </p:sp>
      <p:sp>
        <p:nvSpPr>
          <p:cNvPr name="TextBox 251" id="251"/>
          <p:cNvSpPr txBox="true"/>
          <p:nvPr/>
        </p:nvSpPr>
        <p:spPr>
          <a:xfrm rot="0">
            <a:off x="7747310" y="5328293"/>
            <a:ext cx="94263" cy="415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1"/>
              </a:lnSpc>
            </a:pPr>
            <a:r>
              <a:rPr lang="en-US" sz="222">
                <a:solidFill>
                  <a:srgbClr val="000000"/>
                </a:solidFill>
                <a:latin typeface="Open Sans Light Bold"/>
              </a:rPr>
              <a:t>Brunei</a:t>
            </a:r>
          </a:p>
        </p:txBody>
      </p:sp>
      <p:sp>
        <p:nvSpPr>
          <p:cNvPr name="TextBox 252" id="252"/>
          <p:cNvSpPr txBox="true"/>
          <p:nvPr/>
        </p:nvSpPr>
        <p:spPr>
          <a:xfrm rot="0">
            <a:off x="7543200" y="5456667"/>
            <a:ext cx="96713" cy="315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4"/>
              </a:lnSpc>
            </a:pPr>
            <a:r>
              <a:rPr lang="en-US" sz="152">
                <a:solidFill>
                  <a:srgbClr val="000000"/>
                </a:solidFill>
                <a:latin typeface="Open Sans Light Bold"/>
              </a:rPr>
              <a:t>Singapore</a:t>
            </a:r>
          </a:p>
        </p:txBody>
      </p:sp>
      <p:sp>
        <p:nvSpPr>
          <p:cNvPr name="TextBox 253" id="253"/>
          <p:cNvSpPr txBox="true"/>
          <p:nvPr/>
        </p:nvSpPr>
        <p:spPr>
          <a:xfrm rot="0">
            <a:off x="5655955" y="4368085"/>
            <a:ext cx="109779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Turkey</a:t>
            </a:r>
          </a:p>
        </p:txBody>
      </p:sp>
      <p:sp>
        <p:nvSpPr>
          <p:cNvPr name="TextBox 254" id="254"/>
          <p:cNvSpPr txBox="true"/>
          <p:nvPr/>
        </p:nvSpPr>
        <p:spPr>
          <a:xfrm rot="0">
            <a:off x="6183784" y="4844714"/>
            <a:ext cx="63456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UAE</a:t>
            </a:r>
          </a:p>
        </p:txBody>
      </p:sp>
      <p:sp>
        <p:nvSpPr>
          <p:cNvPr name="TextBox 255" id="255"/>
          <p:cNvSpPr txBox="true"/>
          <p:nvPr/>
        </p:nvSpPr>
        <p:spPr>
          <a:xfrm rot="0">
            <a:off x="6041226" y="4681521"/>
            <a:ext cx="66646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Kuwait</a:t>
            </a:r>
          </a:p>
        </p:txBody>
      </p:sp>
      <p:sp>
        <p:nvSpPr>
          <p:cNvPr name="TextBox 256" id="256"/>
          <p:cNvSpPr txBox="true"/>
          <p:nvPr/>
        </p:nvSpPr>
        <p:spPr>
          <a:xfrm rot="0">
            <a:off x="5554564" y="3983189"/>
            <a:ext cx="126121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Ukraine</a:t>
            </a:r>
          </a:p>
        </p:txBody>
      </p:sp>
      <p:sp>
        <p:nvSpPr>
          <p:cNvPr name="TextBox 257" id="257"/>
          <p:cNvSpPr txBox="true"/>
          <p:nvPr/>
        </p:nvSpPr>
        <p:spPr>
          <a:xfrm rot="0">
            <a:off x="5239407" y="3864425"/>
            <a:ext cx="109021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Poland</a:t>
            </a:r>
          </a:p>
        </p:txBody>
      </p:sp>
      <p:sp>
        <p:nvSpPr>
          <p:cNvPr name="TextBox 258" id="258"/>
          <p:cNvSpPr txBox="true"/>
          <p:nvPr/>
        </p:nvSpPr>
        <p:spPr>
          <a:xfrm rot="0">
            <a:off x="4992441" y="3901958"/>
            <a:ext cx="144901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Germany</a:t>
            </a:r>
          </a:p>
        </p:txBody>
      </p:sp>
      <p:sp>
        <p:nvSpPr>
          <p:cNvPr name="TextBox 259" id="259"/>
          <p:cNvSpPr txBox="true"/>
          <p:nvPr/>
        </p:nvSpPr>
        <p:spPr>
          <a:xfrm rot="0">
            <a:off x="4784279" y="4058490"/>
            <a:ext cx="106583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France</a:t>
            </a:r>
          </a:p>
        </p:txBody>
      </p:sp>
      <p:sp>
        <p:nvSpPr>
          <p:cNvPr name="TextBox 260" id="260"/>
          <p:cNvSpPr txBox="true"/>
          <p:nvPr/>
        </p:nvSpPr>
        <p:spPr>
          <a:xfrm rot="0">
            <a:off x="5022254" y="4154951"/>
            <a:ext cx="70968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Italy</a:t>
            </a:r>
          </a:p>
        </p:txBody>
      </p:sp>
      <p:sp>
        <p:nvSpPr>
          <p:cNvPr name="TextBox 261" id="261"/>
          <p:cNvSpPr txBox="true"/>
          <p:nvPr/>
        </p:nvSpPr>
        <p:spPr>
          <a:xfrm rot="0">
            <a:off x="4483901" y="4368013"/>
            <a:ext cx="134951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Portugal</a:t>
            </a:r>
          </a:p>
        </p:txBody>
      </p:sp>
      <p:sp>
        <p:nvSpPr>
          <p:cNvPr name="TextBox 262" id="262"/>
          <p:cNvSpPr txBox="true"/>
          <p:nvPr/>
        </p:nvSpPr>
        <p:spPr>
          <a:xfrm rot="0">
            <a:off x="5034416" y="5361045"/>
            <a:ext cx="163351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Cameroon</a:t>
            </a:r>
          </a:p>
        </p:txBody>
      </p:sp>
      <p:sp>
        <p:nvSpPr>
          <p:cNvPr name="TextBox 263" id="263"/>
          <p:cNvSpPr txBox="true"/>
          <p:nvPr/>
        </p:nvSpPr>
        <p:spPr>
          <a:xfrm rot="0">
            <a:off x="5718902" y="5832271"/>
            <a:ext cx="122190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Mozambique</a:t>
            </a:r>
          </a:p>
        </p:txBody>
      </p:sp>
      <p:sp>
        <p:nvSpPr>
          <p:cNvPr name="TextBox 264" id="264"/>
          <p:cNvSpPr txBox="true"/>
          <p:nvPr/>
        </p:nvSpPr>
        <p:spPr>
          <a:xfrm rot="0">
            <a:off x="5912783" y="5170327"/>
            <a:ext cx="75716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Djibouti</a:t>
            </a:r>
          </a:p>
        </p:txBody>
      </p:sp>
      <p:sp>
        <p:nvSpPr>
          <p:cNvPr name="TextBox 265" id="265"/>
          <p:cNvSpPr txBox="true"/>
          <p:nvPr/>
        </p:nvSpPr>
        <p:spPr>
          <a:xfrm rot="0">
            <a:off x="5677962" y="5876991"/>
            <a:ext cx="68479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Malawi</a:t>
            </a:r>
          </a:p>
        </p:txBody>
      </p:sp>
      <p:sp>
        <p:nvSpPr>
          <p:cNvPr name="TextBox 266" id="266"/>
          <p:cNvSpPr txBox="true"/>
          <p:nvPr/>
        </p:nvSpPr>
        <p:spPr>
          <a:xfrm rot="0">
            <a:off x="5293918" y="5276720"/>
            <a:ext cx="135972" cy="955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Central</a:t>
            </a:r>
          </a:p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African</a:t>
            </a:r>
          </a:p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Republic</a:t>
            </a:r>
          </a:p>
        </p:txBody>
      </p:sp>
      <p:sp>
        <p:nvSpPr>
          <p:cNvPr name="TextBox 267" id="267"/>
          <p:cNvSpPr txBox="true"/>
          <p:nvPr/>
        </p:nvSpPr>
        <p:spPr>
          <a:xfrm rot="0">
            <a:off x="4969281" y="5443850"/>
            <a:ext cx="97977" cy="398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Equatorial</a:t>
            </a:r>
          </a:p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Guinea</a:t>
            </a:r>
          </a:p>
        </p:txBody>
      </p:sp>
      <p:sp>
        <p:nvSpPr>
          <p:cNvPr name="TextBox 268" id="268"/>
          <p:cNvSpPr txBox="true"/>
          <p:nvPr/>
        </p:nvSpPr>
        <p:spPr>
          <a:xfrm rot="0">
            <a:off x="5515074" y="6303437"/>
            <a:ext cx="62958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Lesoto</a:t>
            </a:r>
          </a:p>
        </p:txBody>
      </p:sp>
      <p:sp>
        <p:nvSpPr>
          <p:cNvPr name="TextBox 269" id="269"/>
          <p:cNvSpPr txBox="true"/>
          <p:nvPr/>
        </p:nvSpPr>
        <p:spPr>
          <a:xfrm rot="0">
            <a:off x="5051835" y="5632764"/>
            <a:ext cx="77116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Cabinda</a:t>
            </a:r>
          </a:p>
        </p:txBody>
      </p:sp>
      <p:sp>
        <p:nvSpPr>
          <p:cNvPr name="TextBox 270" id="270"/>
          <p:cNvSpPr txBox="true"/>
          <p:nvPr/>
        </p:nvSpPr>
        <p:spPr>
          <a:xfrm rot="0">
            <a:off x="5547746" y="5542503"/>
            <a:ext cx="87428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Rawanda</a:t>
            </a:r>
          </a:p>
        </p:txBody>
      </p:sp>
      <p:sp>
        <p:nvSpPr>
          <p:cNvPr name="TextBox 271" id="271"/>
          <p:cNvSpPr txBox="true"/>
          <p:nvPr/>
        </p:nvSpPr>
        <p:spPr>
          <a:xfrm rot="0">
            <a:off x="5546567" y="5583697"/>
            <a:ext cx="76406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Burundi</a:t>
            </a:r>
          </a:p>
        </p:txBody>
      </p:sp>
      <p:sp>
        <p:nvSpPr>
          <p:cNvPr name="TextBox 272" id="272"/>
          <p:cNvSpPr txBox="true"/>
          <p:nvPr/>
        </p:nvSpPr>
        <p:spPr>
          <a:xfrm rot="0">
            <a:off x="4355838" y="4787887"/>
            <a:ext cx="137070" cy="901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Western</a:t>
            </a:r>
          </a:p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Sahara</a:t>
            </a:r>
          </a:p>
        </p:txBody>
      </p:sp>
      <p:sp>
        <p:nvSpPr>
          <p:cNvPr name="TextBox 273" id="273"/>
          <p:cNvSpPr txBox="true"/>
          <p:nvPr/>
        </p:nvSpPr>
        <p:spPr>
          <a:xfrm rot="0">
            <a:off x="2811066" y="6262322"/>
            <a:ext cx="81615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Chile</a:t>
            </a:r>
          </a:p>
        </p:txBody>
      </p:sp>
      <p:sp>
        <p:nvSpPr>
          <p:cNvPr name="TextBox 274" id="274"/>
          <p:cNvSpPr txBox="true"/>
          <p:nvPr/>
        </p:nvSpPr>
        <p:spPr>
          <a:xfrm rot="0">
            <a:off x="3001938" y="6456023"/>
            <a:ext cx="162140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Argentina</a:t>
            </a:r>
          </a:p>
        </p:txBody>
      </p:sp>
      <p:sp>
        <p:nvSpPr>
          <p:cNvPr name="TextBox 275" id="275"/>
          <p:cNvSpPr txBox="true"/>
          <p:nvPr/>
        </p:nvSpPr>
        <p:spPr>
          <a:xfrm rot="0">
            <a:off x="5475167" y="3830702"/>
            <a:ext cx="119597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Belarus</a:t>
            </a:r>
          </a:p>
        </p:txBody>
      </p:sp>
      <p:sp>
        <p:nvSpPr>
          <p:cNvPr name="TextBox 276" id="276"/>
          <p:cNvSpPr txBox="true"/>
          <p:nvPr/>
        </p:nvSpPr>
        <p:spPr>
          <a:xfrm rot="0">
            <a:off x="5421122" y="3664840"/>
            <a:ext cx="89253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latvia</a:t>
            </a:r>
          </a:p>
        </p:txBody>
      </p:sp>
      <p:sp>
        <p:nvSpPr>
          <p:cNvPr name="TextBox 277" id="277"/>
          <p:cNvSpPr txBox="true"/>
          <p:nvPr/>
        </p:nvSpPr>
        <p:spPr>
          <a:xfrm rot="0">
            <a:off x="5387014" y="3739197"/>
            <a:ext cx="85752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lithuania</a:t>
            </a:r>
          </a:p>
        </p:txBody>
      </p:sp>
      <p:sp>
        <p:nvSpPr>
          <p:cNvPr name="TextBox 278" id="278"/>
          <p:cNvSpPr txBox="true"/>
          <p:nvPr/>
        </p:nvSpPr>
        <p:spPr>
          <a:xfrm rot="0">
            <a:off x="5166105" y="3964422"/>
            <a:ext cx="81375" cy="398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Czech</a:t>
            </a:r>
          </a:p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Republic</a:t>
            </a:r>
          </a:p>
        </p:txBody>
      </p:sp>
      <p:sp>
        <p:nvSpPr>
          <p:cNvPr name="TextBox 279" id="279"/>
          <p:cNvSpPr txBox="true"/>
          <p:nvPr/>
        </p:nvSpPr>
        <p:spPr>
          <a:xfrm rot="0">
            <a:off x="5282728" y="4012643"/>
            <a:ext cx="79087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Slovakia</a:t>
            </a:r>
          </a:p>
        </p:txBody>
      </p:sp>
      <p:sp>
        <p:nvSpPr>
          <p:cNvPr name="TextBox 280" id="280"/>
          <p:cNvSpPr txBox="true"/>
          <p:nvPr/>
        </p:nvSpPr>
        <p:spPr>
          <a:xfrm rot="0">
            <a:off x="5250541" y="4087745"/>
            <a:ext cx="80862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Hungary</a:t>
            </a:r>
          </a:p>
        </p:txBody>
      </p:sp>
      <p:sp>
        <p:nvSpPr>
          <p:cNvPr name="TextBox 281" id="281"/>
          <p:cNvSpPr txBox="true"/>
          <p:nvPr/>
        </p:nvSpPr>
        <p:spPr>
          <a:xfrm rot="0">
            <a:off x="5382013" y="4134417"/>
            <a:ext cx="140189" cy="375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1"/>
              </a:lnSpc>
            </a:pPr>
            <a:r>
              <a:rPr lang="en-US" sz="249">
                <a:solidFill>
                  <a:srgbClr val="000000"/>
                </a:solidFill>
                <a:latin typeface="Open Sans Light Bold"/>
              </a:rPr>
              <a:t>Romania</a:t>
            </a:r>
          </a:p>
        </p:txBody>
      </p:sp>
      <p:sp>
        <p:nvSpPr>
          <p:cNvPr name="TextBox 282" id="282"/>
          <p:cNvSpPr txBox="true"/>
          <p:nvPr/>
        </p:nvSpPr>
        <p:spPr>
          <a:xfrm rot="0">
            <a:off x="5323343" y="4209477"/>
            <a:ext cx="59409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Serbia</a:t>
            </a:r>
          </a:p>
        </p:txBody>
      </p:sp>
      <p:sp>
        <p:nvSpPr>
          <p:cNvPr name="TextBox 283" id="283"/>
          <p:cNvSpPr txBox="true"/>
          <p:nvPr/>
        </p:nvSpPr>
        <p:spPr>
          <a:xfrm rot="0">
            <a:off x="5427053" y="4249331"/>
            <a:ext cx="78871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Bulgaria</a:t>
            </a:r>
          </a:p>
        </p:txBody>
      </p:sp>
      <p:sp>
        <p:nvSpPr>
          <p:cNvPr name="TextBox 284" id="284"/>
          <p:cNvSpPr txBox="true"/>
          <p:nvPr/>
        </p:nvSpPr>
        <p:spPr>
          <a:xfrm rot="0">
            <a:off x="5355521" y="4387334"/>
            <a:ext cx="65601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Greece</a:t>
            </a:r>
          </a:p>
        </p:txBody>
      </p:sp>
      <p:sp>
        <p:nvSpPr>
          <p:cNvPr name="TextBox 285" id="285"/>
          <p:cNvSpPr txBox="true"/>
          <p:nvPr/>
        </p:nvSpPr>
        <p:spPr>
          <a:xfrm rot="0">
            <a:off x="4884169" y="3879496"/>
            <a:ext cx="108644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Netherland</a:t>
            </a:r>
          </a:p>
        </p:txBody>
      </p:sp>
      <p:sp>
        <p:nvSpPr>
          <p:cNvPr name="TextBox 286" id="286"/>
          <p:cNvSpPr txBox="true"/>
          <p:nvPr/>
        </p:nvSpPr>
        <p:spPr>
          <a:xfrm rot="0">
            <a:off x="4962309" y="4098977"/>
            <a:ext cx="111267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Switzerland</a:t>
            </a:r>
          </a:p>
        </p:txBody>
      </p:sp>
      <p:sp>
        <p:nvSpPr>
          <p:cNvPr name="TextBox 287" id="287"/>
          <p:cNvSpPr txBox="true"/>
          <p:nvPr/>
        </p:nvSpPr>
        <p:spPr>
          <a:xfrm rot="0">
            <a:off x="5148550" y="4073560"/>
            <a:ext cx="68933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Austria</a:t>
            </a:r>
          </a:p>
        </p:txBody>
      </p:sp>
      <p:sp>
        <p:nvSpPr>
          <p:cNvPr name="TextBox 288" id="288"/>
          <p:cNvSpPr txBox="true"/>
          <p:nvPr/>
        </p:nvSpPr>
        <p:spPr>
          <a:xfrm rot="0">
            <a:off x="5157996" y="4123186"/>
            <a:ext cx="79541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Slovenia</a:t>
            </a:r>
          </a:p>
        </p:txBody>
      </p:sp>
      <p:sp>
        <p:nvSpPr>
          <p:cNvPr name="TextBox 289" id="289"/>
          <p:cNvSpPr txBox="true"/>
          <p:nvPr/>
        </p:nvSpPr>
        <p:spPr>
          <a:xfrm rot="0">
            <a:off x="5204783" y="4149488"/>
            <a:ext cx="69248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Croatia</a:t>
            </a:r>
          </a:p>
        </p:txBody>
      </p:sp>
      <p:sp>
        <p:nvSpPr>
          <p:cNvPr name="TextBox 290" id="290"/>
          <p:cNvSpPr txBox="true"/>
          <p:nvPr/>
        </p:nvSpPr>
        <p:spPr>
          <a:xfrm rot="0">
            <a:off x="4871424" y="3941960"/>
            <a:ext cx="77195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Belgium</a:t>
            </a:r>
          </a:p>
        </p:txBody>
      </p:sp>
      <p:sp>
        <p:nvSpPr>
          <p:cNvPr name="TextBox 291" id="291"/>
          <p:cNvSpPr txBox="true"/>
          <p:nvPr/>
        </p:nvSpPr>
        <p:spPr>
          <a:xfrm rot="0">
            <a:off x="5442774" y="3577668"/>
            <a:ext cx="69603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Estonia</a:t>
            </a:r>
          </a:p>
        </p:txBody>
      </p:sp>
      <p:sp>
        <p:nvSpPr>
          <p:cNvPr name="TextBox 292" id="292"/>
          <p:cNvSpPr txBox="true"/>
          <p:nvPr/>
        </p:nvSpPr>
        <p:spPr>
          <a:xfrm rot="4186313">
            <a:off x="5503606" y="4084792"/>
            <a:ext cx="81256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Moldova</a:t>
            </a:r>
          </a:p>
        </p:txBody>
      </p:sp>
      <p:sp>
        <p:nvSpPr>
          <p:cNvPr name="TextBox 293" id="293"/>
          <p:cNvSpPr txBox="true"/>
          <p:nvPr/>
        </p:nvSpPr>
        <p:spPr>
          <a:xfrm rot="0">
            <a:off x="4926856" y="3981774"/>
            <a:ext cx="107560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Luxemburg</a:t>
            </a:r>
          </a:p>
        </p:txBody>
      </p:sp>
      <p:sp>
        <p:nvSpPr>
          <p:cNvPr name="TextBox 294" id="294"/>
          <p:cNvSpPr txBox="true"/>
          <p:nvPr/>
        </p:nvSpPr>
        <p:spPr>
          <a:xfrm rot="0">
            <a:off x="5233726" y="4192484"/>
            <a:ext cx="63510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Bosnia</a:t>
            </a:r>
          </a:p>
        </p:txBody>
      </p:sp>
      <p:sp>
        <p:nvSpPr>
          <p:cNvPr name="TextBox 295" id="295"/>
          <p:cNvSpPr txBox="true"/>
          <p:nvPr/>
        </p:nvSpPr>
        <p:spPr>
          <a:xfrm rot="0">
            <a:off x="5216002" y="4247954"/>
            <a:ext cx="116058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Montenegro</a:t>
            </a:r>
          </a:p>
        </p:txBody>
      </p:sp>
      <p:sp>
        <p:nvSpPr>
          <p:cNvPr name="TextBox 296" id="296"/>
          <p:cNvSpPr txBox="true"/>
          <p:nvPr/>
        </p:nvSpPr>
        <p:spPr>
          <a:xfrm rot="0">
            <a:off x="5261909" y="4309953"/>
            <a:ext cx="71910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Albania</a:t>
            </a:r>
          </a:p>
        </p:txBody>
      </p:sp>
      <p:sp>
        <p:nvSpPr>
          <p:cNvPr name="TextBox 297" id="297"/>
          <p:cNvSpPr txBox="true"/>
          <p:nvPr/>
        </p:nvSpPr>
        <p:spPr>
          <a:xfrm rot="0">
            <a:off x="5319717" y="4286392"/>
            <a:ext cx="103557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Macedonia</a:t>
            </a:r>
          </a:p>
        </p:txBody>
      </p:sp>
      <p:sp>
        <p:nvSpPr>
          <p:cNvPr name="TextBox 298" id="298"/>
          <p:cNvSpPr txBox="true"/>
          <p:nvPr/>
        </p:nvSpPr>
        <p:spPr>
          <a:xfrm rot="0">
            <a:off x="5909165" y="4270416"/>
            <a:ext cx="73113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Georgia</a:t>
            </a:r>
          </a:p>
        </p:txBody>
      </p:sp>
      <p:sp>
        <p:nvSpPr>
          <p:cNvPr name="TextBox 299" id="299"/>
          <p:cNvSpPr txBox="true"/>
          <p:nvPr/>
        </p:nvSpPr>
        <p:spPr>
          <a:xfrm rot="0">
            <a:off x="5927915" y="4328483"/>
            <a:ext cx="74947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Arnenia</a:t>
            </a:r>
          </a:p>
        </p:txBody>
      </p:sp>
      <p:sp>
        <p:nvSpPr>
          <p:cNvPr name="TextBox 300" id="300"/>
          <p:cNvSpPr txBox="true"/>
          <p:nvPr/>
        </p:nvSpPr>
        <p:spPr>
          <a:xfrm rot="0">
            <a:off x="6018504" y="4332490"/>
            <a:ext cx="100915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Azerbaijan</a:t>
            </a:r>
          </a:p>
        </p:txBody>
      </p:sp>
      <p:sp>
        <p:nvSpPr>
          <p:cNvPr name="TextBox 301" id="301"/>
          <p:cNvSpPr txBox="true"/>
          <p:nvPr/>
        </p:nvSpPr>
        <p:spPr>
          <a:xfrm rot="0">
            <a:off x="4720122" y="5123654"/>
            <a:ext cx="79398" cy="588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Burkina</a:t>
            </a:r>
          </a:p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faso</a:t>
            </a:r>
          </a:p>
        </p:txBody>
      </p:sp>
      <p:sp>
        <p:nvSpPr>
          <p:cNvPr name="TextBox 302" id="302"/>
          <p:cNvSpPr txBox="true"/>
          <p:nvPr/>
        </p:nvSpPr>
        <p:spPr>
          <a:xfrm rot="0">
            <a:off x="4834188" y="5196352"/>
            <a:ext cx="57668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Benin</a:t>
            </a:r>
          </a:p>
        </p:txBody>
      </p:sp>
      <p:sp>
        <p:nvSpPr>
          <p:cNvPr name="TextBox 303" id="303"/>
          <p:cNvSpPr txBox="true"/>
          <p:nvPr/>
        </p:nvSpPr>
        <p:spPr>
          <a:xfrm rot="0">
            <a:off x="4339556" y="5085159"/>
            <a:ext cx="124602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senegal</a:t>
            </a:r>
          </a:p>
        </p:txBody>
      </p:sp>
      <p:sp>
        <p:nvSpPr>
          <p:cNvPr name="TextBox 304" id="304"/>
          <p:cNvSpPr txBox="true"/>
          <p:nvPr/>
        </p:nvSpPr>
        <p:spPr>
          <a:xfrm rot="0">
            <a:off x="4441194" y="5178064"/>
            <a:ext cx="115746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Guinea</a:t>
            </a:r>
          </a:p>
        </p:txBody>
      </p:sp>
      <p:sp>
        <p:nvSpPr>
          <p:cNvPr name="TextBox 305" id="305"/>
          <p:cNvSpPr txBox="true"/>
          <p:nvPr/>
        </p:nvSpPr>
        <p:spPr>
          <a:xfrm rot="0">
            <a:off x="4515423" y="5313486"/>
            <a:ext cx="63960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liberia</a:t>
            </a:r>
          </a:p>
        </p:txBody>
      </p:sp>
      <p:sp>
        <p:nvSpPr>
          <p:cNvPr name="TextBox 306" id="306"/>
          <p:cNvSpPr txBox="true"/>
          <p:nvPr/>
        </p:nvSpPr>
        <p:spPr>
          <a:xfrm rot="0">
            <a:off x="4739939" y="5302152"/>
            <a:ext cx="64939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Ghana</a:t>
            </a:r>
          </a:p>
        </p:txBody>
      </p:sp>
      <p:sp>
        <p:nvSpPr>
          <p:cNvPr name="TextBox 307" id="307"/>
          <p:cNvSpPr txBox="true"/>
          <p:nvPr/>
        </p:nvSpPr>
        <p:spPr>
          <a:xfrm rot="0">
            <a:off x="4587319" y="5262365"/>
            <a:ext cx="125669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Cote d'lvoire</a:t>
            </a:r>
          </a:p>
        </p:txBody>
      </p:sp>
      <p:sp>
        <p:nvSpPr>
          <p:cNvPr name="TextBox 308" id="308"/>
          <p:cNvSpPr txBox="true"/>
          <p:nvPr/>
        </p:nvSpPr>
        <p:spPr>
          <a:xfrm rot="0">
            <a:off x="4323504" y="5161655"/>
            <a:ext cx="64668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Bissau</a:t>
            </a:r>
          </a:p>
        </p:txBody>
      </p:sp>
      <p:sp>
        <p:nvSpPr>
          <p:cNvPr name="TextBox 309" id="309"/>
          <p:cNvSpPr txBox="true"/>
          <p:nvPr/>
        </p:nvSpPr>
        <p:spPr>
          <a:xfrm rot="0">
            <a:off x="4284982" y="5129844"/>
            <a:ext cx="77043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Gambia</a:t>
            </a:r>
          </a:p>
        </p:txBody>
      </p:sp>
      <p:sp>
        <p:nvSpPr>
          <p:cNvPr name="TextBox 310" id="310"/>
          <p:cNvSpPr txBox="true"/>
          <p:nvPr/>
        </p:nvSpPr>
        <p:spPr>
          <a:xfrm rot="0">
            <a:off x="4374321" y="5271993"/>
            <a:ext cx="118586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sierra leone</a:t>
            </a:r>
          </a:p>
        </p:txBody>
      </p:sp>
      <p:sp>
        <p:nvSpPr>
          <p:cNvPr name="TextBox 311" id="311"/>
          <p:cNvSpPr txBox="true"/>
          <p:nvPr/>
        </p:nvSpPr>
        <p:spPr>
          <a:xfrm rot="0">
            <a:off x="4801298" y="5262365"/>
            <a:ext cx="47668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Togo</a:t>
            </a:r>
          </a:p>
        </p:txBody>
      </p:sp>
      <p:sp>
        <p:nvSpPr>
          <p:cNvPr name="TextBox 312" id="312"/>
          <p:cNvSpPr txBox="true"/>
          <p:nvPr/>
        </p:nvSpPr>
        <p:spPr>
          <a:xfrm rot="0">
            <a:off x="5735299" y="4594114"/>
            <a:ext cx="62446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Jordan</a:t>
            </a:r>
          </a:p>
        </p:txBody>
      </p:sp>
      <p:sp>
        <p:nvSpPr>
          <p:cNvPr name="TextBox 313" id="313"/>
          <p:cNvSpPr txBox="true"/>
          <p:nvPr/>
        </p:nvSpPr>
        <p:spPr>
          <a:xfrm rot="0">
            <a:off x="5578630" y="4503116"/>
            <a:ext cx="65265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Cyprus</a:t>
            </a:r>
          </a:p>
        </p:txBody>
      </p:sp>
      <p:sp>
        <p:nvSpPr>
          <p:cNvPr name="TextBox 314" id="314"/>
          <p:cNvSpPr txBox="true"/>
          <p:nvPr/>
        </p:nvSpPr>
        <p:spPr>
          <a:xfrm rot="0">
            <a:off x="5683106" y="4616576"/>
            <a:ext cx="52193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israel</a:t>
            </a:r>
          </a:p>
        </p:txBody>
      </p:sp>
      <p:sp>
        <p:nvSpPr>
          <p:cNvPr name="TextBox 315" id="315"/>
          <p:cNvSpPr txBox="true"/>
          <p:nvPr/>
        </p:nvSpPr>
        <p:spPr>
          <a:xfrm rot="0">
            <a:off x="5680413" y="4543162"/>
            <a:ext cx="76978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lebanon</a:t>
            </a:r>
          </a:p>
        </p:txBody>
      </p:sp>
      <p:sp>
        <p:nvSpPr>
          <p:cNvPr name="TextBox 316" id="316"/>
          <p:cNvSpPr txBox="true"/>
          <p:nvPr/>
        </p:nvSpPr>
        <p:spPr>
          <a:xfrm rot="0">
            <a:off x="3290716" y="6395332"/>
            <a:ext cx="85252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Uruguay</a:t>
            </a:r>
          </a:p>
        </p:txBody>
      </p:sp>
      <p:sp>
        <p:nvSpPr>
          <p:cNvPr name="TextBox 317" id="317"/>
          <p:cNvSpPr txBox="true"/>
          <p:nvPr/>
        </p:nvSpPr>
        <p:spPr>
          <a:xfrm rot="0">
            <a:off x="3219812" y="6098811"/>
            <a:ext cx="93710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Paraguay</a:t>
            </a:r>
          </a:p>
        </p:txBody>
      </p:sp>
      <p:sp>
        <p:nvSpPr>
          <p:cNvPr name="TextBox 318" id="318"/>
          <p:cNvSpPr txBox="true"/>
          <p:nvPr/>
        </p:nvSpPr>
        <p:spPr>
          <a:xfrm rot="0">
            <a:off x="2678902" y="5509450"/>
            <a:ext cx="132164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Ecuador</a:t>
            </a:r>
          </a:p>
        </p:txBody>
      </p:sp>
      <p:sp>
        <p:nvSpPr>
          <p:cNvPr name="TextBox 319" id="319"/>
          <p:cNvSpPr txBox="true"/>
          <p:nvPr/>
        </p:nvSpPr>
        <p:spPr>
          <a:xfrm rot="0">
            <a:off x="3233978" y="5265092"/>
            <a:ext cx="124773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Guyana</a:t>
            </a:r>
          </a:p>
        </p:txBody>
      </p:sp>
      <p:sp>
        <p:nvSpPr>
          <p:cNvPr name="TextBox 320" id="320"/>
          <p:cNvSpPr txBox="true"/>
          <p:nvPr/>
        </p:nvSpPr>
        <p:spPr>
          <a:xfrm rot="0">
            <a:off x="3314606" y="5303562"/>
            <a:ext cx="157030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Suriname</a:t>
            </a:r>
          </a:p>
        </p:txBody>
      </p:sp>
      <p:sp>
        <p:nvSpPr>
          <p:cNvPr name="TextBox 321" id="321"/>
          <p:cNvSpPr txBox="true"/>
          <p:nvPr/>
        </p:nvSpPr>
        <p:spPr>
          <a:xfrm rot="0">
            <a:off x="3393121" y="5373485"/>
            <a:ext cx="236568" cy="4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"/>
              </a:lnSpc>
            </a:pPr>
            <a:r>
              <a:rPr lang="en-US" sz="257">
                <a:solidFill>
                  <a:srgbClr val="000000"/>
                </a:solidFill>
                <a:latin typeface="Open Sans Light Bold"/>
              </a:rPr>
              <a:t>French Guiana</a:t>
            </a:r>
          </a:p>
        </p:txBody>
      </p:sp>
      <p:sp>
        <p:nvSpPr>
          <p:cNvPr name="TextBox 322" id="322"/>
          <p:cNvSpPr txBox="true"/>
          <p:nvPr/>
        </p:nvSpPr>
        <p:spPr>
          <a:xfrm rot="0">
            <a:off x="2498355" y="5022027"/>
            <a:ext cx="59043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Belize</a:t>
            </a:r>
          </a:p>
        </p:txBody>
      </p:sp>
      <p:sp>
        <p:nvSpPr>
          <p:cNvPr name="TextBox 323" id="323"/>
          <p:cNvSpPr txBox="true"/>
          <p:nvPr/>
        </p:nvSpPr>
        <p:spPr>
          <a:xfrm rot="0">
            <a:off x="2581758" y="5062320"/>
            <a:ext cx="97752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Honduras</a:t>
            </a:r>
          </a:p>
        </p:txBody>
      </p:sp>
      <p:sp>
        <p:nvSpPr>
          <p:cNvPr name="TextBox 324" id="324"/>
          <p:cNvSpPr txBox="true"/>
          <p:nvPr/>
        </p:nvSpPr>
        <p:spPr>
          <a:xfrm rot="0">
            <a:off x="2370144" y="5129844"/>
            <a:ext cx="109294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El Salvador</a:t>
            </a:r>
          </a:p>
        </p:txBody>
      </p:sp>
      <p:sp>
        <p:nvSpPr>
          <p:cNvPr name="TextBox 325" id="325"/>
          <p:cNvSpPr txBox="true"/>
          <p:nvPr/>
        </p:nvSpPr>
        <p:spPr>
          <a:xfrm rot="0">
            <a:off x="2490712" y="5233382"/>
            <a:ext cx="102711" cy="32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"/>
              </a:lnSpc>
            </a:pPr>
            <a:r>
              <a:rPr lang="en-US" sz="157">
                <a:solidFill>
                  <a:srgbClr val="000000"/>
                </a:solidFill>
                <a:latin typeface="Open Sans Light Bold"/>
              </a:rPr>
              <a:t>Costa Rica</a:t>
            </a:r>
          </a:p>
        </p:txBody>
      </p:sp>
      <p:sp>
        <p:nvSpPr>
          <p:cNvPr name="TextBox 326" id="326"/>
          <p:cNvSpPr txBox="true"/>
          <p:nvPr/>
        </p:nvSpPr>
        <p:spPr>
          <a:xfrm rot="0">
            <a:off x="5605893" y="6209369"/>
            <a:ext cx="94704" cy="22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"/>
              </a:lnSpc>
            </a:pPr>
            <a:r>
              <a:rPr lang="en-US" sz="149">
                <a:solidFill>
                  <a:srgbClr val="000000"/>
                </a:solidFill>
                <a:latin typeface="Open Sans Light Bold"/>
              </a:rPr>
              <a:t>Swaziland</a:t>
            </a:r>
          </a:p>
        </p:txBody>
      </p:sp>
      <p:sp>
        <p:nvSpPr>
          <p:cNvPr name="TextBox 327" id="327"/>
          <p:cNvSpPr txBox="true"/>
          <p:nvPr/>
        </p:nvSpPr>
        <p:spPr>
          <a:xfrm rot="0">
            <a:off x="5322839" y="128807"/>
            <a:ext cx="4366794" cy="14383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679"/>
              </a:lnSpc>
            </a:pPr>
            <a:r>
              <a:rPr lang="en-US" sz="8342">
                <a:solidFill>
                  <a:srgbClr val="000000"/>
                </a:solidFill>
                <a:latin typeface="Virtual"/>
              </a:rPr>
              <a:t>Our Adventure Map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751780"/>
            <a:ext cx="10058400" cy="6268839"/>
            <a:chOff x="0" y="0"/>
            <a:chExt cx="13411200" cy="8358453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5694723" cy="5694723"/>
            </a:xfrm>
            <a:prstGeom prst="rect">
              <a:avLst/>
            </a:prstGeom>
          </p:spPr>
        </p:pic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3143053" y="5520965"/>
              <a:ext cx="1733447" cy="2837487"/>
            </a:xfrm>
            <a:prstGeom prst="rect">
              <a:avLst/>
            </a:prstGeom>
          </p:spPr>
        </p:pic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5461412" y="4728130"/>
              <a:ext cx="2679297" cy="2995149"/>
            </a:xfrm>
            <a:prstGeom prst="rect">
              <a:avLst/>
            </a:prstGeom>
          </p:spPr>
        </p:pic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7161776" y="667073"/>
              <a:ext cx="6249424" cy="5976722"/>
            </a:xfrm>
            <a:prstGeom prst="rect">
              <a:avLst/>
            </a:prstGeom>
          </p:spPr>
        </p:pic>
        <p:pic>
          <p:nvPicPr>
            <p:cNvPr name="Picture 7" id="7"/>
            <p:cNvPicPr>
              <a:picLocks noChangeAspect="true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10286488" y="6680738"/>
              <a:ext cx="1308824" cy="1205912"/>
            </a:xfrm>
            <a:prstGeom prst="rect">
              <a:avLst/>
            </a:prstGeom>
          </p:spPr>
        </p:pic>
        <p:pic>
          <p:nvPicPr>
            <p:cNvPr name="Picture 8" id="8"/>
            <p:cNvPicPr>
              <a:picLocks noChangeAspect="true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5222505" y="838242"/>
              <a:ext cx="3579886" cy="4018239"/>
            </a:xfrm>
            <a:prstGeom prst="rect">
              <a:avLst/>
            </a:prstGeom>
          </p:spPr>
        </p:pic>
      </p:grpSp>
      <p:sp>
        <p:nvSpPr>
          <p:cNvPr name="TextBox 9" id="9"/>
          <p:cNvSpPr txBox="true"/>
          <p:nvPr/>
        </p:nvSpPr>
        <p:spPr>
          <a:xfrm rot="0">
            <a:off x="4926054" y="-89543"/>
            <a:ext cx="4366794" cy="14383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679"/>
              </a:lnSpc>
            </a:pPr>
            <a:r>
              <a:rPr lang="en-US" sz="8342">
                <a:solidFill>
                  <a:srgbClr val="000000"/>
                </a:solidFill>
                <a:latin typeface="Virtual"/>
              </a:rPr>
              <a:t>Our Adventure Map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DAE3VIxmSTo</dc:identifier>
  <dcterms:modified xsi:type="dcterms:W3CDTF">2011-08-01T06:04:30Z</dcterms:modified>
  <cp:revision>1</cp:revision>
  <dc:title>World Maps - World Travel Map</dc:title>
</cp:coreProperties>
</file>