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7772400" cy="10058400"/>
  <p:notesSz cx="6858000" cy="9144000"/>
  <p:embeddedFontLst>
    <p:embeddedFont>
      <p:font typeface="Blueberry" panose="020B0604020202020204" charset="0"/>
      <p:regular r:id="rId3"/>
    </p:embeddedFon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Intro Script" panose="020B0604020202020204" charset="0"/>
      <p:regular r:id="rId8"/>
    </p:embeddedFont>
    <p:embeddedFont>
      <p:font typeface="League Spartan" panose="020B0604020202020204" charset="0"/>
      <p:regular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3" d="100"/>
          <a:sy n="53" d="100"/>
        </p:scale>
        <p:origin x="1841" y="4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viewProps" Target="viewProps.xml"/><Relationship Id="rId5" Type="http://schemas.openxmlformats.org/officeDocument/2006/relationships/font" Target="fonts/font3.fntdata"/><Relationship Id="rId10" Type="http://schemas.openxmlformats.org/officeDocument/2006/relationships/presProps" Target="presProps.xml"/><Relationship Id="rId4" Type="http://schemas.openxmlformats.org/officeDocument/2006/relationships/font" Target="fonts/font2.fntdata"/><Relationship Id="rId9" Type="http://schemas.openxmlformats.org/officeDocument/2006/relationships/font" Target="fonts/font7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61064" y="42852"/>
            <a:ext cx="1828229" cy="32004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61064" y="3405965"/>
            <a:ext cx="1828229" cy="32004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61064" y="6815148"/>
            <a:ext cx="1828229" cy="320040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972086" y="42852"/>
            <a:ext cx="1828229" cy="320040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972086" y="3405965"/>
            <a:ext cx="1828229" cy="320040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972086" y="6815148"/>
            <a:ext cx="1828229" cy="320040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644148" y="42852"/>
            <a:ext cx="1828229" cy="3200400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644148" y="3405965"/>
            <a:ext cx="1828229" cy="320040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644148" y="6815148"/>
            <a:ext cx="1828229" cy="320040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98964" y="1472334"/>
            <a:ext cx="985221" cy="1000074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98964" y="4835447"/>
            <a:ext cx="985221" cy="1000074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98964" y="8244631"/>
            <a:ext cx="985221" cy="1000074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409986" y="1472334"/>
            <a:ext cx="985221" cy="1000074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409986" y="4835447"/>
            <a:ext cx="985221" cy="1000074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409986" y="8244631"/>
            <a:ext cx="985221" cy="1000074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082049" y="1472334"/>
            <a:ext cx="985221" cy="1000074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082049" y="4835447"/>
            <a:ext cx="985221" cy="1000074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082049" y="8244631"/>
            <a:ext cx="985221" cy="1000074"/>
          </a:xfrm>
          <a:prstGeom prst="rect">
            <a:avLst/>
          </a:prstGeom>
        </p:spPr>
      </p:pic>
      <p:sp>
        <p:nvSpPr>
          <p:cNvPr id="20" name="TextBox 20"/>
          <p:cNvSpPr txBox="1"/>
          <p:nvPr/>
        </p:nvSpPr>
        <p:spPr>
          <a:xfrm>
            <a:off x="686137" y="111432"/>
            <a:ext cx="978654" cy="4640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13"/>
              </a:lnSpc>
            </a:pPr>
            <a:r>
              <a:rPr lang="en-US" sz="2366">
                <a:solidFill>
                  <a:srgbClr val="FFFFFF"/>
                </a:solidFill>
                <a:latin typeface="Intro Script"/>
              </a:rPr>
              <a:t>its been a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686137" y="3474545"/>
            <a:ext cx="978654" cy="4640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13"/>
              </a:lnSpc>
            </a:pPr>
            <a:r>
              <a:rPr lang="en-US" sz="2366">
                <a:solidFill>
                  <a:srgbClr val="FFFFFF"/>
                </a:solidFill>
                <a:latin typeface="Intro Script"/>
              </a:rPr>
              <a:t>its been a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686137" y="6883728"/>
            <a:ext cx="978654" cy="4640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13"/>
              </a:lnSpc>
            </a:pPr>
            <a:r>
              <a:rPr lang="en-US" sz="2366">
                <a:solidFill>
                  <a:srgbClr val="FFFFFF"/>
                </a:solidFill>
                <a:latin typeface="Intro Script"/>
              </a:rPr>
              <a:t>its been a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3397159" y="111432"/>
            <a:ext cx="978654" cy="4640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13"/>
              </a:lnSpc>
            </a:pPr>
            <a:r>
              <a:rPr lang="en-US" sz="2366">
                <a:solidFill>
                  <a:srgbClr val="FFFFFF"/>
                </a:solidFill>
                <a:latin typeface="Intro Script"/>
              </a:rPr>
              <a:t>its been a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397159" y="3474545"/>
            <a:ext cx="978654" cy="4640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13"/>
              </a:lnSpc>
            </a:pPr>
            <a:r>
              <a:rPr lang="en-US" sz="2366">
                <a:solidFill>
                  <a:srgbClr val="FFFFFF"/>
                </a:solidFill>
                <a:latin typeface="Intro Script"/>
              </a:rPr>
              <a:t>its been a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3397159" y="6883728"/>
            <a:ext cx="978654" cy="4640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13"/>
              </a:lnSpc>
            </a:pPr>
            <a:r>
              <a:rPr lang="en-US" sz="2366">
                <a:solidFill>
                  <a:srgbClr val="FFFFFF"/>
                </a:solidFill>
                <a:latin typeface="Intro Script"/>
              </a:rPr>
              <a:t>its been a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6069221" y="111432"/>
            <a:ext cx="978654" cy="4640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13"/>
              </a:lnSpc>
            </a:pPr>
            <a:r>
              <a:rPr lang="en-US" sz="2366">
                <a:solidFill>
                  <a:srgbClr val="FFFFFF"/>
                </a:solidFill>
                <a:latin typeface="Intro Script"/>
              </a:rPr>
              <a:t>its been a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6069221" y="3474545"/>
            <a:ext cx="978654" cy="4640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13"/>
              </a:lnSpc>
            </a:pPr>
            <a:r>
              <a:rPr lang="en-US" sz="2366">
                <a:solidFill>
                  <a:srgbClr val="FFFFFF"/>
                </a:solidFill>
                <a:latin typeface="Intro Script"/>
              </a:rPr>
              <a:t>its been a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6069221" y="6883728"/>
            <a:ext cx="978654" cy="4640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13"/>
              </a:lnSpc>
            </a:pPr>
            <a:r>
              <a:rPr lang="en-US" sz="2366">
                <a:solidFill>
                  <a:srgbClr val="FFFFFF"/>
                </a:solidFill>
                <a:latin typeface="Intro Script"/>
              </a:rPr>
              <a:t>its been a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472251" y="731450"/>
            <a:ext cx="1406426" cy="3768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13"/>
              </a:lnSpc>
            </a:pPr>
            <a:r>
              <a:rPr lang="en-US" sz="1866">
                <a:solidFill>
                  <a:srgbClr val="FFFFFF"/>
                </a:solidFill>
                <a:latin typeface="Intro Script"/>
              </a:rPr>
              <a:t>Having you as a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72251" y="4094563"/>
            <a:ext cx="1406426" cy="3768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13"/>
              </a:lnSpc>
            </a:pPr>
            <a:r>
              <a:rPr lang="en-US" sz="1866">
                <a:solidFill>
                  <a:srgbClr val="FFFFFF"/>
                </a:solidFill>
                <a:latin typeface="Intro Script"/>
              </a:rPr>
              <a:t>Having you as a 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472251" y="7503746"/>
            <a:ext cx="1406426" cy="3768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13"/>
              </a:lnSpc>
            </a:pPr>
            <a:r>
              <a:rPr lang="en-US" sz="1866">
                <a:solidFill>
                  <a:srgbClr val="FFFFFF"/>
                </a:solidFill>
                <a:latin typeface="Intro Script"/>
              </a:rPr>
              <a:t>Having you as a 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3183273" y="731450"/>
            <a:ext cx="1406426" cy="3768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13"/>
              </a:lnSpc>
            </a:pPr>
            <a:r>
              <a:rPr lang="en-US" sz="1866">
                <a:solidFill>
                  <a:srgbClr val="FFFFFF"/>
                </a:solidFill>
                <a:latin typeface="Intro Script"/>
              </a:rPr>
              <a:t>Having you as a 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3183273" y="4094563"/>
            <a:ext cx="1406426" cy="3768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13"/>
              </a:lnSpc>
            </a:pPr>
            <a:r>
              <a:rPr lang="en-US" sz="1866">
                <a:solidFill>
                  <a:srgbClr val="FFFFFF"/>
                </a:solidFill>
                <a:latin typeface="Intro Script"/>
              </a:rPr>
              <a:t>Having you as a 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3183273" y="7503746"/>
            <a:ext cx="1406426" cy="3768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13"/>
              </a:lnSpc>
            </a:pPr>
            <a:r>
              <a:rPr lang="en-US" sz="1866">
                <a:solidFill>
                  <a:srgbClr val="FFFFFF"/>
                </a:solidFill>
                <a:latin typeface="Intro Script"/>
              </a:rPr>
              <a:t>Having you as a 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5855335" y="731450"/>
            <a:ext cx="1406426" cy="3768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13"/>
              </a:lnSpc>
            </a:pPr>
            <a:r>
              <a:rPr lang="en-US" sz="1866">
                <a:solidFill>
                  <a:srgbClr val="FFFFFF"/>
                </a:solidFill>
                <a:latin typeface="Intro Script"/>
              </a:rPr>
              <a:t>Having you as a 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5855335" y="4094563"/>
            <a:ext cx="1406426" cy="3768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13"/>
              </a:lnSpc>
            </a:pPr>
            <a:r>
              <a:rPr lang="en-US" sz="1866">
                <a:solidFill>
                  <a:srgbClr val="FFFFFF"/>
                </a:solidFill>
                <a:latin typeface="Intro Script"/>
              </a:rPr>
              <a:t>Having you as a 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5855335" y="7503746"/>
            <a:ext cx="1406426" cy="3768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13"/>
              </a:lnSpc>
            </a:pPr>
            <a:r>
              <a:rPr lang="en-US" sz="1866">
                <a:solidFill>
                  <a:srgbClr val="FFFFFF"/>
                </a:solidFill>
                <a:latin typeface="Intro Script"/>
              </a:rPr>
              <a:t>Having you as a 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356965" y="535374"/>
            <a:ext cx="1636425" cy="2962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79"/>
              </a:lnSpc>
            </a:pPr>
            <a:r>
              <a:rPr lang="en-US" sz="1699" dirty="0">
                <a:solidFill>
                  <a:srgbClr val="0C284D"/>
                </a:solidFill>
                <a:latin typeface="League Spartan"/>
              </a:rPr>
              <a:t>GREAT TREAT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366383" y="3883736"/>
            <a:ext cx="1579483" cy="2962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79"/>
              </a:lnSpc>
            </a:pPr>
            <a:r>
              <a:rPr lang="en-US" sz="1699" dirty="0">
                <a:solidFill>
                  <a:srgbClr val="0C284D"/>
                </a:solidFill>
                <a:latin typeface="League Spartan"/>
              </a:rPr>
              <a:t>GREAT TREAT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366383" y="7319192"/>
            <a:ext cx="1570065" cy="2962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79"/>
              </a:lnSpc>
            </a:pPr>
            <a:r>
              <a:rPr lang="en-US" sz="1699" dirty="0">
                <a:solidFill>
                  <a:srgbClr val="0C284D"/>
                </a:solidFill>
                <a:latin typeface="League Spartan"/>
              </a:rPr>
              <a:t>GREAT TREAT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3086464" y="517460"/>
            <a:ext cx="1599471" cy="2962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79"/>
              </a:lnSpc>
            </a:pPr>
            <a:r>
              <a:rPr lang="en-US" sz="1699" dirty="0">
                <a:solidFill>
                  <a:srgbClr val="0C284D"/>
                </a:solidFill>
                <a:latin typeface="League Spartan"/>
              </a:rPr>
              <a:t>GREAT TREAT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3086464" y="3910008"/>
            <a:ext cx="1561007" cy="2962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79"/>
              </a:lnSpc>
            </a:pPr>
            <a:r>
              <a:rPr lang="en-US" sz="1699" dirty="0">
                <a:solidFill>
                  <a:srgbClr val="0C284D"/>
                </a:solidFill>
                <a:latin typeface="League Spartan"/>
              </a:rPr>
              <a:t>GREAT TREAT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3086464" y="7319191"/>
            <a:ext cx="1561007" cy="2962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79"/>
              </a:lnSpc>
            </a:pPr>
            <a:r>
              <a:rPr lang="en-US" sz="1699" dirty="0">
                <a:solidFill>
                  <a:srgbClr val="0C284D"/>
                </a:solidFill>
                <a:latin typeface="League Spartan"/>
              </a:rPr>
              <a:t>GREAT TREAT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5815700" y="535698"/>
            <a:ext cx="1524908" cy="2955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79"/>
              </a:lnSpc>
            </a:pPr>
            <a:r>
              <a:rPr lang="en-US" sz="1699" dirty="0">
                <a:solidFill>
                  <a:srgbClr val="0C284D"/>
                </a:solidFill>
                <a:latin typeface="League Spartan"/>
              </a:rPr>
              <a:t>GREAT TREAT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5683108" y="3910008"/>
            <a:ext cx="1636425" cy="2962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79"/>
              </a:lnSpc>
            </a:pPr>
            <a:r>
              <a:rPr lang="en-US" sz="1699" dirty="0">
                <a:solidFill>
                  <a:srgbClr val="0C284D"/>
                </a:solidFill>
                <a:latin typeface="League Spartan"/>
              </a:rPr>
              <a:t>GREAT TREAT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5683108" y="7319192"/>
            <a:ext cx="1636425" cy="2962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79"/>
              </a:lnSpc>
            </a:pPr>
            <a:r>
              <a:rPr lang="en-US" sz="1699" dirty="0">
                <a:solidFill>
                  <a:srgbClr val="0C284D"/>
                </a:solidFill>
                <a:latin typeface="League Spartan"/>
              </a:rPr>
              <a:t>GREAT TREAT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510639" y="1083631"/>
            <a:ext cx="1249246" cy="4098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54"/>
              </a:lnSpc>
            </a:pPr>
            <a:r>
              <a:rPr lang="en-US" sz="2253" dirty="0">
                <a:solidFill>
                  <a:srgbClr val="0C284D"/>
                </a:solidFill>
                <a:latin typeface="League Spartan"/>
              </a:rPr>
              <a:t>FRIEND!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565079" y="4446744"/>
            <a:ext cx="1194806" cy="3944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54"/>
              </a:lnSpc>
            </a:pPr>
            <a:r>
              <a:rPr lang="en-US" sz="2253" dirty="0">
                <a:solidFill>
                  <a:srgbClr val="0C284D"/>
                </a:solidFill>
                <a:latin typeface="League Spartan"/>
              </a:rPr>
              <a:t>FRIEND!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565079" y="7855928"/>
            <a:ext cx="1194806" cy="3944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54"/>
              </a:lnSpc>
            </a:pPr>
            <a:r>
              <a:rPr lang="en-US" sz="2253" dirty="0">
                <a:solidFill>
                  <a:srgbClr val="0C284D"/>
                </a:solidFill>
                <a:latin typeface="League Spartan"/>
              </a:rPr>
              <a:t>FRIEND!</a:t>
            </a:r>
          </a:p>
        </p:txBody>
      </p:sp>
      <p:sp>
        <p:nvSpPr>
          <p:cNvPr id="50" name="TextBox 50"/>
          <p:cNvSpPr txBox="1"/>
          <p:nvPr/>
        </p:nvSpPr>
        <p:spPr>
          <a:xfrm>
            <a:off x="3246634" y="1083631"/>
            <a:ext cx="1224273" cy="4061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54"/>
              </a:lnSpc>
            </a:pPr>
            <a:r>
              <a:rPr lang="en-US" sz="2253" dirty="0">
                <a:solidFill>
                  <a:srgbClr val="0C284D"/>
                </a:solidFill>
                <a:latin typeface="League Spartan"/>
              </a:rPr>
              <a:t>FRIEND!</a:t>
            </a:r>
          </a:p>
        </p:txBody>
      </p:sp>
      <p:sp>
        <p:nvSpPr>
          <p:cNvPr id="51" name="TextBox 51"/>
          <p:cNvSpPr txBox="1"/>
          <p:nvPr/>
        </p:nvSpPr>
        <p:spPr>
          <a:xfrm>
            <a:off x="3246634" y="4446745"/>
            <a:ext cx="1224273" cy="3944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54"/>
              </a:lnSpc>
            </a:pPr>
            <a:r>
              <a:rPr lang="en-US" sz="2253" dirty="0">
                <a:solidFill>
                  <a:srgbClr val="0C284D"/>
                </a:solidFill>
                <a:latin typeface="League Spartan"/>
              </a:rPr>
              <a:t>FRIEND!</a:t>
            </a:r>
          </a:p>
        </p:txBody>
      </p:sp>
      <p:sp>
        <p:nvSpPr>
          <p:cNvPr id="52" name="TextBox 52"/>
          <p:cNvSpPr txBox="1"/>
          <p:nvPr/>
        </p:nvSpPr>
        <p:spPr>
          <a:xfrm>
            <a:off x="3246634" y="7855929"/>
            <a:ext cx="1224273" cy="3944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54"/>
              </a:lnSpc>
            </a:pPr>
            <a:r>
              <a:rPr lang="en-US" sz="2253" dirty="0">
                <a:solidFill>
                  <a:srgbClr val="0C284D"/>
                </a:solidFill>
                <a:latin typeface="League Spartan"/>
              </a:rPr>
              <a:t>FRIEND!</a:t>
            </a:r>
          </a:p>
        </p:txBody>
      </p:sp>
      <p:sp>
        <p:nvSpPr>
          <p:cNvPr id="53" name="TextBox 53"/>
          <p:cNvSpPr txBox="1"/>
          <p:nvPr/>
        </p:nvSpPr>
        <p:spPr>
          <a:xfrm>
            <a:off x="5897366" y="1083631"/>
            <a:ext cx="1245603" cy="3944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54"/>
              </a:lnSpc>
            </a:pPr>
            <a:r>
              <a:rPr lang="en-US" sz="2253" dirty="0">
                <a:solidFill>
                  <a:srgbClr val="0C284D"/>
                </a:solidFill>
                <a:latin typeface="League Spartan"/>
              </a:rPr>
              <a:t>FRIEND!</a:t>
            </a:r>
          </a:p>
        </p:txBody>
      </p:sp>
      <p:sp>
        <p:nvSpPr>
          <p:cNvPr id="54" name="TextBox 54"/>
          <p:cNvSpPr txBox="1"/>
          <p:nvPr/>
        </p:nvSpPr>
        <p:spPr>
          <a:xfrm>
            <a:off x="5969285" y="4446745"/>
            <a:ext cx="1173684" cy="3944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54"/>
              </a:lnSpc>
            </a:pPr>
            <a:r>
              <a:rPr lang="en-US" sz="2253" dirty="0">
                <a:solidFill>
                  <a:srgbClr val="0C284D"/>
                </a:solidFill>
                <a:latin typeface="League Spartan"/>
              </a:rPr>
              <a:t>FRIEND!</a:t>
            </a:r>
          </a:p>
        </p:txBody>
      </p:sp>
      <p:sp>
        <p:nvSpPr>
          <p:cNvPr id="55" name="TextBox 55"/>
          <p:cNvSpPr txBox="1"/>
          <p:nvPr/>
        </p:nvSpPr>
        <p:spPr>
          <a:xfrm>
            <a:off x="5897366" y="7855928"/>
            <a:ext cx="1245603" cy="3944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54"/>
              </a:lnSpc>
            </a:pPr>
            <a:r>
              <a:rPr lang="en-US" sz="2253" dirty="0">
                <a:solidFill>
                  <a:srgbClr val="0C284D"/>
                </a:solidFill>
                <a:latin typeface="League Spartan"/>
              </a:rPr>
              <a:t>FRIEND!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666742" y="2923097"/>
            <a:ext cx="1017443" cy="1816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39"/>
              </a:lnSpc>
            </a:pPr>
            <a:r>
              <a:rPr lang="en-US" sz="1099">
                <a:solidFill>
                  <a:srgbClr val="FFFFFF"/>
                </a:solidFill>
                <a:latin typeface="Blueberry"/>
              </a:rPr>
              <a:t>Your name here</a:t>
            </a:r>
          </a:p>
        </p:txBody>
      </p:sp>
      <p:sp>
        <p:nvSpPr>
          <p:cNvPr id="57" name="TextBox 57"/>
          <p:cNvSpPr txBox="1"/>
          <p:nvPr/>
        </p:nvSpPr>
        <p:spPr>
          <a:xfrm>
            <a:off x="666742" y="6286210"/>
            <a:ext cx="1017443" cy="1816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39"/>
              </a:lnSpc>
            </a:pPr>
            <a:r>
              <a:rPr lang="en-US" sz="1099">
                <a:solidFill>
                  <a:srgbClr val="FFFFFF"/>
                </a:solidFill>
                <a:latin typeface="Blueberry"/>
              </a:rPr>
              <a:t>Your name here</a:t>
            </a:r>
          </a:p>
        </p:txBody>
      </p:sp>
      <p:sp>
        <p:nvSpPr>
          <p:cNvPr id="58" name="TextBox 58"/>
          <p:cNvSpPr txBox="1"/>
          <p:nvPr/>
        </p:nvSpPr>
        <p:spPr>
          <a:xfrm>
            <a:off x="666742" y="9695393"/>
            <a:ext cx="1017443" cy="1816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39"/>
              </a:lnSpc>
            </a:pPr>
            <a:r>
              <a:rPr lang="en-US" sz="1099">
                <a:solidFill>
                  <a:srgbClr val="FFFFFF"/>
                </a:solidFill>
                <a:latin typeface="Blueberry"/>
              </a:rPr>
              <a:t>Your name here</a:t>
            </a:r>
          </a:p>
        </p:txBody>
      </p:sp>
      <p:sp>
        <p:nvSpPr>
          <p:cNvPr id="59" name="TextBox 59"/>
          <p:cNvSpPr txBox="1"/>
          <p:nvPr/>
        </p:nvSpPr>
        <p:spPr>
          <a:xfrm>
            <a:off x="3377764" y="2923097"/>
            <a:ext cx="1017443" cy="1816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39"/>
              </a:lnSpc>
            </a:pPr>
            <a:r>
              <a:rPr lang="en-US" sz="1099">
                <a:solidFill>
                  <a:srgbClr val="FFFFFF"/>
                </a:solidFill>
                <a:latin typeface="Blueberry"/>
              </a:rPr>
              <a:t>Your name here</a:t>
            </a:r>
          </a:p>
        </p:txBody>
      </p:sp>
      <p:sp>
        <p:nvSpPr>
          <p:cNvPr id="60" name="TextBox 60"/>
          <p:cNvSpPr txBox="1"/>
          <p:nvPr/>
        </p:nvSpPr>
        <p:spPr>
          <a:xfrm>
            <a:off x="3377764" y="6286210"/>
            <a:ext cx="1017443" cy="1816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39"/>
              </a:lnSpc>
            </a:pPr>
            <a:r>
              <a:rPr lang="en-US" sz="1099">
                <a:solidFill>
                  <a:srgbClr val="FFFFFF"/>
                </a:solidFill>
                <a:latin typeface="Blueberry"/>
              </a:rPr>
              <a:t>Your name here</a:t>
            </a:r>
          </a:p>
        </p:txBody>
      </p:sp>
      <p:sp>
        <p:nvSpPr>
          <p:cNvPr id="61" name="TextBox 61"/>
          <p:cNvSpPr txBox="1"/>
          <p:nvPr/>
        </p:nvSpPr>
        <p:spPr>
          <a:xfrm>
            <a:off x="3377764" y="9695393"/>
            <a:ext cx="1017443" cy="1816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39"/>
              </a:lnSpc>
            </a:pPr>
            <a:r>
              <a:rPr lang="en-US" sz="1099">
                <a:solidFill>
                  <a:srgbClr val="FFFFFF"/>
                </a:solidFill>
                <a:latin typeface="Blueberry"/>
              </a:rPr>
              <a:t>Your name here</a:t>
            </a:r>
          </a:p>
        </p:txBody>
      </p:sp>
      <p:sp>
        <p:nvSpPr>
          <p:cNvPr id="62" name="TextBox 62"/>
          <p:cNvSpPr txBox="1"/>
          <p:nvPr/>
        </p:nvSpPr>
        <p:spPr>
          <a:xfrm>
            <a:off x="6049827" y="2923097"/>
            <a:ext cx="1017443" cy="1816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39"/>
              </a:lnSpc>
            </a:pPr>
            <a:r>
              <a:rPr lang="en-US" sz="1099">
                <a:solidFill>
                  <a:srgbClr val="FFFFFF"/>
                </a:solidFill>
                <a:latin typeface="Blueberry"/>
              </a:rPr>
              <a:t>Your name here</a:t>
            </a:r>
          </a:p>
        </p:txBody>
      </p:sp>
      <p:sp>
        <p:nvSpPr>
          <p:cNvPr id="63" name="TextBox 63"/>
          <p:cNvSpPr txBox="1"/>
          <p:nvPr/>
        </p:nvSpPr>
        <p:spPr>
          <a:xfrm>
            <a:off x="6049827" y="6286210"/>
            <a:ext cx="1017443" cy="1816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39"/>
              </a:lnSpc>
            </a:pPr>
            <a:r>
              <a:rPr lang="en-US" sz="1099">
                <a:solidFill>
                  <a:srgbClr val="FFFFFF"/>
                </a:solidFill>
                <a:latin typeface="Blueberry"/>
              </a:rPr>
              <a:t>Your name here</a:t>
            </a:r>
          </a:p>
        </p:txBody>
      </p:sp>
      <p:sp>
        <p:nvSpPr>
          <p:cNvPr id="64" name="TextBox 64"/>
          <p:cNvSpPr txBox="1"/>
          <p:nvPr/>
        </p:nvSpPr>
        <p:spPr>
          <a:xfrm>
            <a:off x="6049827" y="9695393"/>
            <a:ext cx="1017443" cy="1816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39"/>
              </a:lnSpc>
            </a:pPr>
            <a:r>
              <a:rPr lang="en-US" sz="1099">
                <a:solidFill>
                  <a:srgbClr val="FFFFFF"/>
                </a:solidFill>
                <a:latin typeface="Blueberry"/>
              </a:rPr>
              <a:t>Your name here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126</Words>
  <Application>Microsoft Office PowerPoint</Application>
  <PresentationFormat>Custom</PresentationFormat>
  <Paragraphs>45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Blueberry</vt:lpstr>
      <vt:lpstr>League Spartan</vt:lpstr>
      <vt:lpstr>Arial</vt:lpstr>
      <vt:lpstr>Intro Script</vt:lpstr>
      <vt:lpstr>Calibri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Thank You Template 4 - 8.5x11inch</dc:title>
  <cp:lastModifiedBy>Abigail Thomas</cp:lastModifiedBy>
  <cp:revision>2</cp:revision>
  <dcterms:created xsi:type="dcterms:W3CDTF">2006-08-16T00:00:00Z</dcterms:created>
  <dcterms:modified xsi:type="dcterms:W3CDTF">2021-11-02T10:08:53Z</dcterms:modified>
  <dc:identifier>DAEufvxw83Q</dc:identifier>
</cp:coreProperties>
</file>