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League Spartan" charset="1" panose="000008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18796" y="6800850"/>
            <a:ext cx="1828800" cy="318745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18796" y="3418104"/>
            <a:ext cx="1828800" cy="318745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18796" y="57150"/>
            <a:ext cx="1828800" cy="318745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15528" y="6800850"/>
            <a:ext cx="1828800" cy="3187451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15528" y="3418104"/>
            <a:ext cx="1828800" cy="3187451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15528" y="57150"/>
            <a:ext cx="1828800" cy="3187451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46497" y="6800850"/>
            <a:ext cx="1828800" cy="318745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46497" y="3418104"/>
            <a:ext cx="1828800" cy="3187451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46497" y="57150"/>
            <a:ext cx="1828800" cy="3187451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698424" y="7832756"/>
            <a:ext cx="1749172" cy="2168494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698424" y="4450009"/>
            <a:ext cx="1749172" cy="2168494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698424" y="1089056"/>
            <a:ext cx="1749172" cy="2168494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95155" y="7832756"/>
            <a:ext cx="1749172" cy="2168494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95155" y="4450009"/>
            <a:ext cx="1749172" cy="2168494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95155" y="1089056"/>
            <a:ext cx="1749172" cy="2168494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26125" y="7832756"/>
            <a:ext cx="1749172" cy="2168494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26125" y="4450009"/>
            <a:ext cx="1749172" cy="2168494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26125" y="1089056"/>
            <a:ext cx="1749172" cy="2168494"/>
          </a:xfrm>
          <a:prstGeom prst="rect">
            <a:avLst/>
          </a:prstGeom>
        </p:spPr>
      </p:pic>
      <p:sp>
        <p:nvSpPr>
          <p:cNvPr name="TextBox 20" id="20"/>
          <p:cNvSpPr txBox="true"/>
          <p:nvPr/>
        </p:nvSpPr>
        <p:spPr>
          <a:xfrm rot="0">
            <a:off x="5728623" y="71969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728623" y="3814234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728623" y="4532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125354" y="71969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125354" y="3814234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125354" y="4532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456324" y="71969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56324" y="3814234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456324" y="453281"/>
            <a:ext cx="1688775" cy="726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Happy </a:t>
            </a:r>
          </a:p>
          <a:p>
            <a:pPr algn="ctr">
              <a:lnSpc>
                <a:spcPts val="2857"/>
              </a:lnSpc>
            </a:pPr>
            <a:r>
              <a:rPr lang="en-US" sz="2463" spc="19">
                <a:solidFill>
                  <a:srgbClr val="0C284D"/>
                </a:solidFill>
                <a:latin typeface="League Spartan"/>
              </a:rPr>
              <a:t>Birthday!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DAEufjiNGmk</dc:identifier>
  <dcterms:modified xsi:type="dcterms:W3CDTF">2011-08-01T06:04:30Z</dcterms:modified>
  <cp:revision>1</cp:revision>
  <dc:title>Birthday Template 2- 8.5x11inch</dc:title>
</cp:coreProperties>
</file>