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3"/>
  </p:sldIdLst>
  <p:sldSz cx="7772400" cy="10058400"/>
  <p:notesSz cx="6858000" cy="9144000"/>
  <p:embeddedFontLst>
    <p:embeddedFont>
      <p:font typeface="Selima" charset="1" panose="02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Anton" charset="1" panose="00000500000000000000"/>
      <p:regular r:id="rId11"/>
    </p:embeddedFont>
    <p:embeddedFont>
      <p:font typeface="Anton Italics" charset="1" panose="0000050000000000000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527949" y="200389"/>
            <a:ext cx="1828800" cy="287768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527949" y="3478021"/>
            <a:ext cx="1828800" cy="287768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527949" y="6755653"/>
            <a:ext cx="1828800" cy="287768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2967880" y="200389"/>
            <a:ext cx="1828800" cy="2877682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2967880" y="3478021"/>
            <a:ext cx="1828800" cy="2877682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2967880" y="6755653"/>
            <a:ext cx="1828800" cy="287768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5158520" y="200389"/>
            <a:ext cx="1828800" cy="2877682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5158520" y="3478021"/>
            <a:ext cx="1828800" cy="2877682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11133" t="11520" r="24603" b="0"/>
          <a:stretch>
            <a:fillRect/>
          </a:stretch>
        </p:blipFill>
        <p:spPr>
          <a:xfrm flipH="false" flipV="false" rot="0">
            <a:off x="5158520" y="6755653"/>
            <a:ext cx="1828800" cy="2877682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1395605" y="666689"/>
            <a:ext cx="968984" cy="1413413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1395605" y="3944321"/>
            <a:ext cx="968984" cy="1413413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1395605" y="7221953"/>
            <a:ext cx="968984" cy="1413413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3835536" y="666689"/>
            <a:ext cx="968984" cy="1413413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3835536" y="3944321"/>
            <a:ext cx="968984" cy="1413413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3835536" y="7221953"/>
            <a:ext cx="968984" cy="1413413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6026176" y="666689"/>
            <a:ext cx="968984" cy="1413413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6026176" y="3944321"/>
            <a:ext cx="968984" cy="1413413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0" t="0" r="8743" b="0"/>
          <a:stretch>
            <a:fillRect/>
          </a:stretch>
        </p:blipFill>
        <p:spPr>
          <a:xfrm flipH="false" flipV="false" rot="0">
            <a:off x="6026176" y="7221953"/>
            <a:ext cx="968984" cy="1413413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535789" y="54577"/>
            <a:ext cx="1319312" cy="1413413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535789" y="3332209"/>
            <a:ext cx="1319312" cy="1413413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535789" y="6609841"/>
            <a:ext cx="1319312" cy="1413413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2975720" y="54577"/>
            <a:ext cx="1319312" cy="1413413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2975720" y="3332209"/>
            <a:ext cx="1319312" cy="1413413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2975720" y="6609841"/>
            <a:ext cx="1319312" cy="1413413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5166360" y="54577"/>
            <a:ext cx="1319312" cy="1413413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5166360" y="3332209"/>
            <a:ext cx="1319312" cy="1413413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4"/>
          <a:srcRect l="0" t="17551" r="19365" b="17551"/>
          <a:stretch>
            <a:fillRect/>
          </a:stretch>
        </p:blipFill>
        <p:spPr>
          <a:xfrm flipH="false" flipV="false" rot="0">
            <a:off x="5166360" y="6609841"/>
            <a:ext cx="1319312" cy="1413413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35789" y="702270"/>
            <a:ext cx="1828800" cy="359110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35789" y="3979902"/>
            <a:ext cx="1828800" cy="359110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35789" y="7257534"/>
            <a:ext cx="1828800" cy="359110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975720" y="702270"/>
            <a:ext cx="1828800" cy="359110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975720" y="3979902"/>
            <a:ext cx="1828800" cy="359110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975720" y="7257534"/>
            <a:ext cx="1828800" cy="359110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166360" y="702270"/>
            <a:ext cx="1828800" cy="359110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166360" y="3979902"/>
            <a:ext cx="1828800" cy="359110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166360" y="7257534"/>
            <a:ext cx="1828800" cy="359110"/>
          </a:xfrm>
          <a:prstGeom prst="rect">
            <a:avLst/>
          </a:prstGeom>
        </p:spPr>
      </p:pic>
      <p:pic>
        <p:nvPicPr>
          <p:cNvPr name="Picture 38" id="38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5401" y="2016677"/>
            <a:ext cx="873896" cy="1201232"/>
          </a:xfrm>
          <a:prstGeom prst="rect">
            <a:avLst/>
          </a:prstGeom>
        </p:spPr>
      </p:pic>
      <p:pic>
        <p:nvPicPr>
          <p:cNvPr name="Picture 39" id="39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5401" y="5294309"/>
            <a:ext cx="873896" cy="1201232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5401" y="8571941"/>
            <a:ext cx="873896" cy="1201232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5332" y="2016677"/>
            <a:ext cx="873896" cy="1201232"/>
          </a:xfrm>
          <a:prstGeom prst="rect">
            <a:avLst/>
          </a:prstGeom>
        </p:spPr>
      </p:pic>
      <p:pic>
        <p:nvPicPr>
          <p:cNvPr name="Picture 42" id="42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5332" y="5294309"/>
            <a:ext cx="873896" cy="1201232"/>
          </a:xfrm>
          <a:prstGeom prst="rect">
            <a:avLst/>
          </a:prstGeom>
        </p:spPr>
      </p:pic>
      <p:pic>
        <p:nvPicPr>
          <p:cNvPr name="Picture 43" id="4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5332" y="8571941"/>
            <a:ext cx="873896" cy="1201232"/>
          </a:xfrm>
          <a:prstGeom prst="rect">
            <a:avLst/>
          </a:prstGeom>
        </p:spPr>
      </p:pic>
      <p:pic>
        <p:nvPicPr>
          <p:cNvPr name="Picture 44" id="44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5972" y="2016677"/>
            <a:ext cx="873896" cy="1201232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5972" y="5294309"/>
            <a:ext cx="873896" cy="1201232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5972" y="8571941"/>
            <a:ext cx="873896" cy="1201232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72864" y="993410"/>
            <a:ext cx="164435" cy="258220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72864" y="4271042"/>
            <a:ext cx="164435" cy="258220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72864" y="7548674"/>
            <a:ext cx="164435" cy="258220"/>
          </a:xfrm>
          <a:prstGeom prst="rect">
            <a:avLst/>
          </a:prstGeom>
        </p:spPr>
      </p:pic>
      <p:pic>
        <p:nvPicPr>
          <p:cNvPr name="Picture 50" id="5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412794" y="993410"/>
            <a:ext cx="164435" cy="258220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412794" y="4271042"/>
            <a:ext cx="164435" cy="258220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412794" y="7548674"/>
            <a:ext cx="164435" cy="258220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603434" y="993410"/>
            <a:ext cx="164435" cy="258220"/>
          </a:xfrm>
          <a:prstGeom prst="rect">
            <a:avLst/>
          </a:prstGeom>
        </p:spPr>
      </p:pic>
      <p:pic>
        <p:nvPicPr>
          <p:cNvPr name="Picture 54" id="54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603434" y="4271042"/>
            <a:ext cx="164435" cy="258220"/>
          </a:xfrm>
          <a:prstGeom prst="rect">
            <a:avLst/>
          </a:prstGeom>
        </p:spPr>
      </p:pic>
      <p:pic>
        <p:nvPicPr>
          <p:cNvPr name="Picture 55" id="55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603434" y="7548674"/>
            <a:ext cx="164435" cy="258220"/>
          </a:xfrm>
          <a:prstGeom prst="rect">
            <a:avLst/>
          </a:prstGeom>
        </p:spPr>
      </p:pic>
      <p:pic>
        <p:nvPicPr>
          <p:cNvPr name="Picture 56" id="56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730870" y="2083029"/>
            <a:ext cx="109928" cy="130478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730870" y="5360661"/>
            <a:ext cx="109928" cy="130478"/>
          </a:xfrm>
          <a:prstGeom prst="rect">
            <a:avLst/>
          </a:prstGeom>
        </p:spPr>
      </p:pic>
      <p:pic>
        <p:nvPicPr>
          <p:cNvPr name="Picture 58" id="58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730870" y="8638293"/>
            <a:ext cx="109928" cy="130478"/>
          </a:xfrm>
          <a:prstGeom prst="rect">
            <a:avLst/>
          </a:prstGeom>
        </p:spPr>
      </p:pic>
      <p:pic>
        <p:nvPicPr>
          <p:cNvPr name="Picture 59" id="59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170801" y="2083029"/>
            <a:ext cx="109928" cy="130478"/>
          </a:xfrm>
          <a:prstGeom prst="rect">
            <a:avLst/>
          </a:prstGeom>
        </p:spPr>
      </p:pic>
      <p:pic>
        <p:nvPicPr>
          <p:cNvPr name="Picture 60" id="60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170801" y="5360661"/>
            <a:ext cx="109928" cy="130478"/>
          </a:xfrm>
          <a:prstGeom prst="rect">
            <a:avLst/>
          </a:prstGeom>
        </p:spPr>
      </p:pic>
      <p:pic>
        <p:nvPicPr>
          <p:cNvPr name="Picture 61" id="61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170801" y="8638293"/>
            <a:ext cx="109928" cy="130478"/>
          </a:xfrm>
          <a:prstGeom prst="rect">
            <a:avLst/>
          </a:prstGeom>
        </p:spPr>
      </p:pic>
      <p:pic>
        <p:nvPicPr>
          <p:cNvPr name="Picture 62" id="62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361441" y="2083029"/>
            <a:ext cx="109928" cy="130478"/>
          </a:xfrm>
          <a:prstGeom prst="rect">
            <a:avLst/>
          </a:prstGeom>
        </p:spPr>
      </p:pic>
      <p:pic>
        <p:nvPicPr>
          <p:cNvPr name="Picture 63" id="63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361441" y="5360661"/>
            <a:ext cx="109928" cy="130478"/>
          </a:xfrm>
          <a:prstGeom prst="rect">
            <a:avLst/>
          </a:prstGeom>
        </p:spPr>
      </p:pic>
      <p:pic>
        <p:nvPicPr>
          <p:cNvPr name="Picture 64" id="64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361441" y="8638293"/>
            <a:ext cx="109928" cy="130478"/>
          </a:xfrm>
          <a:prstGeom prst="rect">
            <a:avLst/>
          </a:prstGeom>
        </p:spPr>
      </p:pic>
      <p:pic>
        <p:nvPicPr>
          <p:cNvPr name="Picture 65" id="65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830212" y="2295023"/>
            <a:ext cx="162435" cy="192801"/>
          </a:xfrm>
          <a:prstGeom prst="rect">
            <a:avLst/>
          </a:prstGeom>
        </p:spPr>
      </p:pic>
      <p:pic>
        <p:nvPicPr>
          <p:cNvPr name="Picture 66" id="66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830212" y="5572655"/>
            <a:ext cx="162435" cy="192801"/>
          </a:xfrm>
          <a:prstGeom prst="rect">
            <a:avLst/>
          </a:prstGeom>
        </p:spPr>
      </p:pic>
      <p:pic>
        <p:nvPicPr>
          <p:cNvPr name="Picture 67" id="67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830212" y="8850287"/>
            <a:ext cx="162435" cy="192801"/>
          </a:xfrm>
          <a:prstGeom prst="rect">
            <a:avLst/>
          </a:prstGeom>
        </p:spPr>
      </p:pic>
      <p:pic>
        <p:nvPicPr>
          <p:cNvPr name="Picture 68" id="68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270142" y="2295023"/>
            <a:ext cx="162435" cy="192801"/>
          </a:xfrm>
          <a:prstGeom prst="rect">
            <a:avLst/>
          </a:prstGeom>
        </p:spPr>
      </p:pic>
      <p:pic>
        <p:nvPicPr>
          <p:cNvPr name="Picture 69" id="69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270142" y="5572655"/>
            <a:ext cx="162435" cy="192801"/>
          </a:xfrm>
          <a:prstGeom prst="rect">
            <a:avLst/>
          </a:prstGeom>
        </p:spPr>
      </p:pic>
      <p:pic>
        <p:nvPicPr>
          <p:cNvPr name="Picture 70" id="70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270142" y="8850287"/>
            <a:ext cx="162435" cy="192801"/>
          </a:xfrm>
          <a:prstGeom prst="rect">
            <a:avLst/>
          </a:prstGeom>
        </p:spPr>
      </p:pic>
      <p:pic>
        <p:nvPicPr>
          <p:cNvPr name="Picture 71" id="71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460782" y="2295023"/>
            <a:ext cx="162435" cy="192801"/>
          </a:xfrm>
          <a:prstGeom prst="rect">
            <a:avLst/>
          </a:prstGeom>
        </p:spPr>
      </p:pic>
      <p:pic>
        <p:nvPicPr>
          <p:cNvPr name="Picture 72" id="72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460782" y="5572655"/>
            <a:ext cx="162435" cy="192801"/>
          </a:xfrm>
          <a:prstGeom prst="rect">
            <a:avLst/>
          </a:prstGeom>
        </p:spPr>
      </p:pic>
      <p:pic>
        <p:nvPicPr>
          <p:cNvPr name="Picture 73" id="73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460782" y="8850287"/>
            <a:ext cx="162435" cy="192801"/>
          </a:xfrm>
          <a:prstGeom prst="rect">
            <a:avLst/>
          </a:prstGeom>
        </p:spPr>
      </p:pic>
      <p:pic>
        <p:nvPicPr>
          <p:cNvPr name="Picture 74" id="74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1798080" y="1983702"/>
            <a:ext cx="162435" cy="192801"/>
          </a:xfrm>
          <a:prstGeom prst="rect">
            <a:avLst/>
          </a:prstGeom>
        </p:spPr>
      </p:pic>
      <p:pic>
        <p:nvPicPr>
          <p:cNvPr name="Picture 75" id="75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1798080" y="5261334"/>
            <a:ext cx="162435" cy="192801"/>
          </a:xfrm>
          <a:prstGeom prst="rect">
            <a:avLst/>
          </a:prstGeom>
        </p:spPr>
      </p:pic>
      <p:pic>
        <p:nvPicPr>
          <p:cNvPr name="Picture 76" id="76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1798080" y="8538966"/>
            <a:ext cx="162435" cy="192801"/>
          </a:xfrm>
          <a:prstGeom prst="rect">
            <a:avLst/>
          </a:prstGeom>
        </p:spPr>
      </p:pic>
      <p:pic>
        <p:nvPicPr>
          <p:cNvPr name="Picture 77" id="77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4238010" y="1983702"/>
            <a:ext cx="162435" cy="192801"/>
          </a:xfrm>
          <a:prstGeom prst="rect">
            <a:avLst/>
          </a:prstGeom>
        </p:spPr>
      </p:pic>
      <p:pic>
        <p:nvPicPr>
          <p:cNvPr name="Picture 78" id="78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4238010" y="5261334"/>
            <a:ext cx="162435" cy="192801"/>
          </a:xfrm>
          <a:prstGeom prst="rect">
            <a:avLst/>
          </a:prstGeom>
        </p:spPr>
      </p:pic>
      <p:pic>
        <p:nvPicPr>
          <p:cNvPr name="Picture 79" id="79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4238010" y="8538966"/>
            <a:ext cx="162435" cy="192801"/>
          </a:xfrm>
          <a:prstGeom prst="rect">
            <a:avLst/>
          </a:prstGeom>
        </p:spPr>
      </p:pic>
      <p:pic>
        <p:nvPicPr>
          <p:cNvPr name="Picture 80" id="80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6428650" y="1983702"/>
            <a:ext cx="162435" cy="192801"/>
          </a:xfrm>
          <a:prstGeom prst="rect">
            <a:avLst/>
          </a:prstGeom>
        </p:spPr>
      </p:pic>
      <p:pic>
        <p:nvPicPr>
          <p:cNvPr name="Picture 81" id="81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6428650" y="5261334"/>
            <a:ext cx="162435" cy="192801"/>
          </a:xfrm>
          <a:prstGeom prst="rect">
            <a:avLst/>
          </a:prstGeom>
        </p:spPr>
      </p:pic>
      <p:pic>
        <p:nvPicPr>
          <p:cNvPr name="Picture 82" id="82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6428650" y="8538966"/>
            <a:ext cx="162435" cy="192801"/>
          </a:xfrm>
          <a:prstGeom prst="rect">
            <a:avLst/>
          </a:prstGeom>
        </p:spPr>
      </p:pic>
      <p:pic>
        <p:nvPicPr>
          <p:cNvPr name="Picture 83" id="83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968583" y="2037270"/>
            <a:ext cx="81218" cy="96401"/>
          </a:xfrm>
          <a:prstGeom prst="rect">
            <a:avLst/>
          </a:prstGeom>
        </p:spPr>
      </p:pic>
      <p:pic>
        <p:nvPicPr>
          <p:cNvPr name="Picture 84" id="84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968583" y="5314902"/>
            <a:ext cx="81218" cy="96401"/>
          </a:xfrm>
          <a:prstGeom prst="rect">
            <a:avLst/>
          </a:prstGeom>
        </p:spPr>
      </p:pic>
      <p:pic>
        <p:nvPicPr>
          <p:cNvPr name="Picture 85" id="85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968583" y="8592534"/>
            <a:ext cx="81218" cy="96401"/>
          </a:xfrm>
          <a:prstGeom prst="rect">
            <a:avLst/>
          </a:prstGeom>
        </p:spPr>
      </p:pic>
      <p:pic>
        <p:nvPicPr>
          <p:cNvPr name="Picture 86" id="86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408514" y="2037270"/>
            <a:ext cx="81218" cy="96401"/>
          </a:xfrm>
          <a:prstGeom prst="rect">
            <a:avLst/>
          </a:prstGeom>
        </p:spPr>
      </p:pic>
      <p:pic>
        <p:nvPicPr>
          <p:cNvPr name="Picture 87" id="87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408514" y="5314902"/>
            <a:ext cx="81218" cy="96401"/>
          </a:xfrm>
          <a:prstGeom prst="rect">
            <a:avLst/>
          </a:prstGeom>
        </p:spPr>
      </p:pic>
      <p:pic>
        <p:nvPicPr>
          <p:cNvPr name="Picture 88" id="88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3408514" y="8592534"/>
            <a:ext cx="81218" cy="96401"/>
          </a:xfrm>
          <a:prstGeom prst="rect">
            <a:avLst/>
          </a:prstGeom>
        </p:spPr>
      </p:pic>
      <p:pic>
        <p:nvPicPr>
          <p:cNvPr name="Picture 89" id="89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599154" y="2037270"/>
            <a:ext cx="81218" cy="96401"/>
          </a:xfrm>
          <a:prstGeom prst="rect">
            <a:avLst/>
          </a:prstGeom>
        </p:spPr>
      </p:pic>
      <p:pic>
        <p:nvPicPr>
          <p:cNvPr name="Picture 90" id="90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599154" y="5314902"/>
            <a:ext cx="81218" cy="96401"/>
          </a:xfrm>
          <a:prstGeom prst="rect">
            <a:avLst/>
          </a:prstGeom>
        </p:spPr>
      </p:pic>
      <p:pic>
        <p:nvPicPr>
          <p:cNvPr name="Picture 91" id="91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5599154" y="8592534"/>
            <a:ext cx="81218" cy="96401"/>
          </a:xfrm>
          <a:prstGeom prst="rect">
            <a:avLst/>
          </a:prstGeom>
        </p:spPr>
      </p:pic>
      <p:pic>
        <p:nvPicPr>
          <p:cNvPr name="Picture 92" id="92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2096690" y="2917044"/>
            <a:ext cx="81218" cy="96401"/>
          </a:xfrm>
          <a:prstGeom prst="rect">
            <a:avLst/>
          </a:prstGeom>
        </p:spPr>
      </p:pic>
      <p:pic>
        <p:nvPicPr>
          <p:cNvPr name="Picture 93" id="93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2096690" y="6194675"/>
            <a:ext cx="81218" cy="96401"/>
          </a:xfrm>
          <a:prstGeom prst="rect">
            <a:avLst/>
          </a:prstGeom>
        </p:spPr>
      </p:pic>
      <p:pic>
        <p:nvPicPr>
          <p:cNvPr name="Picture 94" id="94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2096690" y="9472307"/>
            <a:ext cx="81218" cy="96401"/>
          </a:xfrm>
          <a:prstGeom prst="rect">
            <a:avLst/>
          </a:prstGeom>
        </p:spPr>
      </p:pic>
      <p:pic>
        <p:nvPicPr>
          <p:cNvPr name="Picture 95" id="95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4536620" y="2917044"/>
            <a:ext cx="81218" cy="96401"/>
          </a:xfrm>
          <a:prstGeom prst="rect">
            <a:avLst/>
          </a:prstGeom>
        </p:spPr>
      </p:pic>
      <p:pic>
        <p:nvPicPr>
          <p:cNvPr name="Picture 96" id="96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4536620" y="6194675"/>
            <a:ext cx="81218" cy="96401"/>
          </a:xfrm>
          <a:prstGeom prst="rect">
            <a:avLst/>
          </a:prstGeom>
        </p:spPr>
      </p:pic>
      <p:pic>
        <p:nvPicPr>
          <p:cNvPr name="Picture 97" id="97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4536620" y="9472307"/>
            <a:ext cx="81218" cy="96401"/>
          </a:xfrm>
          <a:prstGeom prst="rect">
            <a:avLst/>
          </a:prstGeom>
        </p:spPr>
      </p:pic>
      <p:pic>
        <p:nvPicPr>
          <p:cNvPr name="Picture 98" id="98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6727260" y="2917044"/>
            <a:ext cx="81218" cy="96401"/>
          </a:xfrm>
          <a:prstGeom prst="rect">
            <a:avLst/>
          </a:prstGeom>
        </p:spPr>
      </p:pic>
      <p:pic>
        <p:nvPicPr>
          <p:cNvPr name="Picture 99" id="99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6727260" y="6194675"/>
            <a:ext cx="81218" cy="96401"/>
          </a:xfrm>
          <a:prstGeom prst="rect">
            <a:avLst/>
          </a:prstGeom>
        </p:spPr>
      </p:pic>
      <p:pic>
        <p:nvPicPr>
          <p:cNvPr name="Picture 100" id="100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2700000">
            <a:off x="6727260" y="9472307"/>
            <a:ext cx="81218" cy="96401"/>
          </a:xfrm>
          <a:prstGeom prst="rect">
            <a:avLst/>
          </a:prstGeom>
        </p:spPr>
      </p:pic>
      <p:pic>
        <p:nvPicPr>
          <p:cNvPr name="Picture 101" id="101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93937" y="3080642"/>
            <a:ext cx="178927" cy="251567"/>
          </a:xfrm>
          <a:prstGeom prst="rect">
            <a:avLst/>
          </a:prstGeom>
        </p:spPr>
      </p:pic>
      <p:pic>
        <p:nvPicPr>
          <p:cNvPr name="Picture 102" id="102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93937" y="6358274"/>
            <a:ext cx="178927" cy="251567"/>
          </a:xfrm>
          <a:prstGeom prst="rect">
            <a:avLst/>
          </a:prstGeom>
        </p:spPr>
      </p:pic>
      <p:pic>
        <p:nvPicPr>
          <p:cNvPr name="Picture 103" id="103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93937" y="9635906"/>
            <a:ext cx="178927" cy="251567"/>
          </a:xfrm>
          <a:prstGeom prst="rect">
            <a:avLst/>
          </a:prstGeom>
        </p:spPr>
      </p:pic>
      <p:pic>
        <p:nvPicPr>
          <p:cNvPr name="Picture 104" id="104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33868" y="3080642"/>
            <a:ext cx="178927" cy="251567"/>
          </a:xfrm>
          <a:prstGeom prst="rect">
            <a:avLst/>
          </a:prstGeom>
        </p:spPr>
      </p:pic>
      <p:pic>
        <p:nvPicPr>
          <p:cNvPr name="Picture 105" id="105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33868" y="6358274"/>
            <a:ext cx="178927" cy="251567"/>
          </a:xfrm>
          <a:prstGeom prst="rect">
            <a:avLst/>
          </a:prstGeom>
        </p:spPr>
      </p:pic>
      <p:pic>
        <p:nvPicPr>
          <p:cNvPr name="Picture 106" id="106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33868" y="9635906"/>
            <a:ext cx="178927" cy="251567"/>
          </a:xfrm>
          <a:prstGeom prst="rect">
            <a:avLst/>
          </a:prstGeom>
        </p:spPr>
      </p:pic>
      <p:pic>
        <p:nvPicPr>
          <p:cNvPr name="Picture 107" id="10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24508" y="3080642"/>
            <a:ext cx="178927" cy="251567"/>
          </a:xfrm>
          <a:prstGeom prst="rect">
            <a:avLst/>
          </a:prstGeom>
        </p:spPr>
      </p:pic>
      <p:pic>
        <p:nvPicPr>
          <p:cNvPr name="Picture 108" id="10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24508" y="6358274"/>
            <a:ext cx="178927" cy="251567"/>
          </a:xfrm>
          <a:prstGeom prst="rect">
            <a:avLst/>
          </a:prstGeom>
        </p:spPr>
      </p:pic>
      <p:pic>
        <p:nvPicPr>
          <p:cNvPr name="Picture 109" id="10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24508" y="9635906"/>
            <a:ext cx="178927" cy="251567"/>
          </a:xfrm>
          <a:prstGeom prst="rect">
            <a:avLst/>
          </a:prstGeom>
        </p:spPr>
      </p:pic>
      <p:pic>
        <p:nvPicPr>
          <p:cNvPr name="Picture 110" id="110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13351" y="2958097"/>
            <a:ext cx="266087" cy="374112"/>
          </a:xfrm>
          <a:prstGeom prst="rect">
            <a:avLst/>
          </a:prstGeom>
        </p:spPr>
      </p:pic>
      <p:pic>
        <p:nvPicPr>
          <p:cNvPr name="Picture 111" id="111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13351" y="6235729"/>
            <a:ext cx="266087" cy="374112"/>
          </a:xfrm>
          <a:prstGeom prst="rect">
            <a:avLst/>
          </a:prstGeom>
        </p:spPr>
      </p:pic>
      <p:pic>
        <p:nvPicPr>
          <p:cNvPr name="Picture 112" id="112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13351" y="9513361"/>
            <a:ext cx="266087" cy="374112"/>
          </a:xfrm>
          <a:prstGeom prst="rect">
            <a:avLst/>
          </a:prstGeom>
        </p:spPr>
      </p:pic>
      <p:pic>
        <p:nvPicPr>
          <p:cNvPr name="Picture 113" id="113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53282" y="2958097"/>
            <a:ext cx="266087" cy="374112"/>
          </a:xfrm>
          <a:prstGeom prst="rect">
            <a:avLst/>
          </a:prstGeom>
        </p:spPr>
      </p:pic>
      <p:pic>
        <p:nvPicPr>
          <p:cNvPr name="Picture 114" id="114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53282" y="6235729"/>
            <a:ext cx="266087" cy="374112"/>
          </a:xfrm>
          <a:prstGeom prst="rect">
            <a:avLst/>
          </a:prstGeom>
        </p:spPr>
      </p:pic>
      <p:pic>
        <p:nvPicPr>
          <p:cNvPr name="Picture 115" id="115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53282" y="9513361"/>
            <a:ext cx="266087" cy="374112"/>
          </a:xfrm>
          <a:prstGeom prst="rect">
            <a:avLst/>
          </a:prstGeom>
        </p:spPr>
      </p:pic>
      <p:pic>
        <p:nvPicPr>
          <p:cNvPr name="Picture 116" id="116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443922" y="2958097"/>
            <a:ext cx="266087" cy="374112"/>
          </a:xfrm>
          <a:prstGeom prst="rect">
            <a:avLst/>
          </a:prstGeom>
        </p:spPr>
      </p:pic>
      <p:pic>
        <p:nvPicPr>
          <p:cNvPr name="Picture 117" id="11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443922" y="6235729"/>
            <a:ext cx="266087" cy="374112"/>
          </a:xfrm>
          <a:prstGeom prst="rect">
            <a:avLst/>
          </a:prstGeom>
        </p:spPr>
      </p:pic>
      <p:pic>
        <p:nvPicPr>
          <p:cNvPr name="Picture 118" id="11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443922" y="9513361"/>
            <a:ext cx="266087" cy="374112"/>
          </a:xfrm>
          <a:prstGeom prst="rect">
            <a:avLst/>
          </a:prstGeom>
        </p:spPr>
      </p:pic>
      <p:grpSp>
        <p:nvGrpSpPr>
          <p:cNvPr name="Group 119" id="119"/>
          <p:cNvGrpSpPr/>
          <p:nvPr/>
        </p:nvGrpSpPr>
        <p:grpSpPr>
          <a:xfrm rot="0">
            <a:off x="624272" y="1251630"/>
            <a:ext cx="1636154" cy="763039"/>
            <a:chOff x="0" y="0"/>
            <a:chExt cx="2181538" cy="1017386"/>
          </a:xfrm>
        </p:grpSpPr>
        <p:sp>
          <p:nvSpPr>
            <p:cNvPr name="TextBox 120" id="120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21" id="121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22" id="122"/>
          <p:cNvGrpSpPr/>
          <p:nvPr/>
        </p:nvGrpSpPr>
        <p:grpSpPr>
          <a:xfrm rot="0">
            <a:off x="624272" y="4529262"/>
            <a:ext cx="1636154" cy="763039"/>
            <a:chOff x="0" y="0"/>
            <a:chExt cx="2181538" cy="1017386"/>
          </a:xfrm>
        </p:grpSpPr>
        <p:sp>
          <p:nvSpPr>
            <p:cNvPr name="TextBox 123" id="123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24" id="124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25" id="125"/>
          <p:cNvGrpSpPr/>
          <p:nvPr/>
        </p:nvGrpSpPr>
        <p:grpSpPr>
          <a:xfrm rot="0">
            <a:off x="624272" y="7806894"/>
            <a:ext cx="1636154" cy="763039"/>
            <a:chOff x="0" y="0"/>
            <a:chExt cx="2181538" cy="1017386"/>
          </a:xfrm>
        </p:grpSpPr>
        <p:sp>
          <p:nvSpPr>
            <p:cNvPr name="TextBox 126" id="126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27" id="127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28" id="128"/>
          <p:cNvGrpSpPr/>
          <p:nvPr/>
        </p:nvGrpSpPr>
        <p:grpSpPr>
          <a:xfrm rot="0">
            <a:off x="3064203" y="1251630"/>
            <a:ext cx="1636154" cy="763039"/>
            <a:chOff x="0" y="0"/>
            <a:chExt cx="2181538" cy="1017386"/>
          </a:xfrm>
        </p:grpSpPr>
        <p:sp>
          <p:nvSpPr>
            <p:cNvPr name="TextBox 129" id="129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30" id="130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31" id="131"/>
          <p:cNvGrpSpPr/>
          <p:nvPr/>
        </p:nvGrpSpPr>
        <p:grpSpPr>
          <a:xfrm rot="0">
            <a:off x="3064203" y="4529262"/>
            <a:ext cx="1636154" cy="763039"/>
            <a:chOff x="0" y="0"/>
            <a:chExt cx="2181538" cy="1017386"/>
          </a:xfrm>
        </p:grpSpPr>
        <p:sp>
          <p:nvSpPr>
            <p:cNvPr name="TextBox 132" id="132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33" id="133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34" id="134"/>
          <p:cNvGrpSpPr/>
          <p:nvPr/>
        </p:nvGrpSpPr>
        <p:grpSpPr>
          <a:xfrm rot="0">
            <a:off x="3064203" y="7806894"/>
            <a:ext cx="1636154" cy="763039"/>
            <a:chOff x="0" y="0"/>
            <a:chExt cx="2181538" cy="1017386"/>
          </a:xfrm>
        </p:grpSpPr>
        <p:sp>
          <p:nvSpPr>
            <p:cNvPr name="TextBox 135" id="135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36" id="136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37" id="137"/>
          <p:cNvGrpSpPr/>
          <p:nvPr/>
        </p:nvGrpSpPr>
        <p:grpSpPr>
          <a:xfrm rot="0">
            <a:off x="5254843" y="1251630"/>
            <a:ext cx="1636154" cy="763039"/>
            <a:chOff x="0" y="0"/>
            <a:chExt cx="2181538" cy="1017386"/>
          </a:xfrm>
        </p:grpSpPr>
        <p:sp>
          <p:nvSpPr>
            <p:cNvPr name="TextBox 138" id="138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39" id="139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40" id="140"/>
          <p:cNvGrpSpPr/>
          <p:nvPr/>
        </p:nvGrpSpPr>
        <p:grpSpPr>
          <a:xfrm rot="0">
            <a:off x="5254843" y="4529262"/>
            <a:ext cx="1636154" cy="763039"/>
            <a:chOff x="0" y="0"/>
            <a:chExt cx="2181538" cy="1017386"/>
          </a:xfrm>
        </p:grpSpPr>
        <p:sp>
          <p:nvSpPr>
            <p:cNvPr name="TextBox 141" id="141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42" id="142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grpSp>
        <p:nvGrpSpPr>
          <p:cNvPr name="Group 143" id="143"/>
          <p:cNvGrpSpPr/>
          <p:nvPr/>
        </p:nvGrpSpPr>
        <p:grpSpPr>
          <a:xfrm rot="0">
            <a:off x="5254843" y="7806894"/>
            <a:ext cx="1636154" cy="763039"/>
            <a:chOff x="0" y="0"/>
            <a:chExt cx="2181538" cy="1017386"/>
          </a:xfrm>
        </p:grpSpPr>
        <p:sp>
          <p:nvSpPr>
            <p:cNvPr name="TextBox 144" id="144"/>
            <p:cNvSpPr txBox="true"/>
            <p:nvPr/>
          </p:nvSpPr>
          <p:spPr>
            <a:xfrm rot="0">
              <a:off x="241619" y="-47625"/>
              <a:ext cx="1698301" cy="5156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28"/>
                </a:lnSpc>
                <a:spcBef>
                  <a:spcPct val="0"/>
                </a:spcBef>
              </a:pPr>
              <a:r>
                <a:rPr lang="en-US" sz="2305" spc="500">
                  <a:solidFill>
                    <a:srgbClr val="FFA800"/>
                  </a:solidFill>
                  <a:latin typeface="Anton"/>
                </a:rPr>
                <a:t>MERRY</a:t>
              </a:r>
            </a:p>
          </p:txBody>
        </p:sp>
        <p:sp>
          <p:nvSpPr>
            <p:cNvPr name="TextBox 145" id="145"/>
            <p:cNvSpPr txBox="true"/>
            <p:nvPr/>
          </p:nvSpPr>
          <p:spPr>
            <a:xfrm rot="0">
              <a:off x="0" y="286314"/>
              <a:ext cx="2181538" cy="7310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6"/>
                </a:lnSpc>
                <a:spcBef>
                  <a:spcPct val="0"/>
                </a:spcBef>
              </a:pPr>
              <a:r>
                <a:rPr lang="en-US" sz="3233">
                  <a:solidFill>
                    <a:srgbClr val="FFA800"/>
                  </a:solidFill>
                  <a:latin typeface="Selima"/>
                </a:rPr>
                <a:t>Christmas</a:t>
              </a:r>
            </a:p>
          </p:txBody>
        </p:sp>
      </p:grpSp>
      <p:pic>
        <p:nvPicPr>
          <p:cNvPr name="Picture 146" id="146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9192" y="3208476"/>
            <a:ext cx="210077" cy="125783"/>
          </a:xfrm>
          <a:prstGeom prst="rect">
            <a:avLst/>
          </a:prstGeom>
        </p:spPr>
      </p:pic>
      <p:pic>
        <p:nvPicPr>
          <p:cNvPr name="Picture 147" id="147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9192" y="6486108"/>
            <a:ext cx="210077" cy="125783"/>
          </a:xfrm>
          <a:prstGeom prst="rect">
            <a:avLst/>
          </a:prstGeom>
        </p:spPr>
      </p:pic>
      <p:pic>
        <p:nvPicPr>
          <p:cNvPr name="Picture 148" id="148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9192" y="9763740"/>
            <a:ext cx="210077" cy="125783"/>
          </a:xfrm>
          <a:prstGeom prst="rect">
            <a:avLst/>
          </a:prstGeom>
        </p:spPr>
      </p:pic>
      <p:pic>
        <p:nvPicPr>
          <p:cNvPr name="Picture 149" id="149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9123" y="3208476"/>
            <a:ext cx="210077" cy="125783"/>
          </a:xfrm>
          <a:prstGeom prst="rect">
            <a:avLst/>
          </a:prstGeom>
        </p:spPr>
      </p:pic>
      <p:pic>
        <p:nvPicPr>
          <p:cNvPr name="Picture 150" id="15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9123" y="6486108"/>
            <a:ext cx="210077" cy="125783"/>
          </a:xfrm>
          <a:prstGeom prst="rect">
            <a:avLst/>
          </a:prstGeom>
        </p:spPr>
      </p:pic>
      <p:pic>
        <p:nvPicPr>
          <p:cNvPr name="Picture 151" id="151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9123" y="9763740"/>
            <a:ext cx="210077" cy="125783"/>
          </a:xfrm>
          <a:prstGeom prst="rect">
            <a:avLst/>
          </a:prstGeom>
        </p:spPr>
      </p:pic>
      <p:pic>
        <p:nvPicPr>
          <p:cNvPr name="Picture 152" id="152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9763" y="3208476"/>
            <a:ext cx="210077" cy="125783"/>
          </a:xfrm>
          <a:prstGeom prst="rect">
            <a:avLst/>
          </a:prstGeom>
        </p:spPr>
      </p:pic>
      <p:pic>
        <p:nvPicPr>
          <p:cNvPr name="Picture 153" id="153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9763" y="6486108"/>
            <a:ext cx="210077" cy="125783"/>
          </a:xfrm>
          <a:prstGeom prst="rect">
            <a:avLst/>
          </a:prstGeom>
        </p:spPr>
      </p:pic>
      <p:pic>
        <p:nvPicPr>
          <p:cNvPr name="Picture 154" id="154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9763" y="9763740"/>
            <a:ext cx="210077" cy="12578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DAEuTxwNtNc</dc:identifier>
  <dcterms:modified xsi:type="dcterms:W3CDTF">2011-08-01T06:04:30Z</dcterms:modified>
  <cp:revision>1</cp:revision>
  <dc:title>Christmas Template 2 -8.5x11inch</dc:title>
</cp:coreProperties>
</file>